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0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9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7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83F66-3F89-47B6-A5FD-84A056D37B1B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06F055-FA35-4C25-86D0-F54A51DE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01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" y="6457890"/>
            <a:ext cx="1094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হাইস্কুল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5910" y="518615"/>
            <a:ext cx="11081983" cy="58275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9808" y="477671"/>
            <a:ext cx="1068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2" y="532262"/>
            <a:ext cx="4981432" cy="39169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07792" y="534536"/>
            <a:ext cx="4981432" cy="3860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5218" y="4749421"/>
            <a:ext cx="4708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নার্চারী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460" y="4749421"/>
            <a:ext cx="477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হ্যাচারি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0502" y="518615"/>
            <a:ext cx="11000096" cy="41216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4275" y="4913194"/>
            <a:ext cx="10822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যে শিল্পের উৎপাদিত সামগ্রী পুনরায় সৃষ্টি বা উৎপাদনের কাজে ব্যবহৃত হয় তাকে প্রজনন শিল্প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853" y="491319"/>
            <a:ext cx="4981433" cy="35757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1743" y="493593"/>
            <a:ext cx="5147481" cy="35870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445" y="4380931"/>
            <a:ext cx="480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 উত্তোলন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9982" y="4408227"/>
            <a:ext cx="488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কয়লা উত্তোলন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445" y="477670"/>
            <a:ext cx="10795379" cy="420351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4274" y="4967785"/>
            <a:ext cx="10645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শিল্পের মাধ্যমে ভূগর্ভ, পানি বা বায়ু হতে প্রাকৃতিক সম্পদ আহরণ করা হয় তাকে নিষ্কাশন শিল্প বলে।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1" y="545911"/>
            <a:ext cx="5227092" cy="40806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16723" y="534538"/>
            <a:ext cx="5227092" cy="40806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853" y="4885898"/>
            <a:ext cx="494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9038" y="4776717"/>
            <a:ext cx="4790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কালভার্ট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2" y="491319"/>
            <a:ext cx="10904561" cy="44764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7797" y="5186149"/>
            <a:ext cx="1093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যে শিল্পের মাধ্যমে রাস্তাঘাট ,সেতু ইত্যাদি নির্মাণ করা হয় তাকে নির্মাণ শিল্প বলে।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4" y="504968"/>
            <a:ext cx="5022377" cy="395785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07789" y="520891"/>
            <a:ext cx="5022377" cy="395785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7230" y="4708478"/>
            <a:ext cx="348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 উৎপাদন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5642" y="4640240"/>
            <a:ext cx="476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 দিয়ে জুতা উৎপাদন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557" y="491319"/>
            <a:ext cx="11068335" cy="440822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263" y="5076966"/>
            <a:ext cx="11081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শিল্পে শ্রম ও যন্ত্রের ব্যবহারের মাধ্যমে কাঁচামালকে প্রক্রিয়াজাত করে চুড়ান্ত পণ্যে রূপান্তর করা হয় তাকে উৎপাদন শিল্প বলা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6" y="559558"/>
            <a:ext cx="5036024" cy="42990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80495" y="534538"/>
            <a:ext cx="5036024" cy="42990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092" y="5295330"/>
            <a:ext cx="481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আইনি সেবা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1993" y="5131558"/>
            <a:ext cx="4722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সেবা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545910"/>
            <a:ext cx="5240740" cy="43263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96334" y="548185"/>
            <a:ext cx="5120185" cy="43263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685" y="5063319"/>
            <a:ext cx="1060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 শিল্প বিভিন্ন প্রকার সেবা প্রদানের মাধ্যমে মানুষের জীবনযাত্রা সহজ ও আরামদায়ক করে তাকে সেবা শিল্প বলে।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833" y="614150"/>
            <a:ext cx="1624084" cy="1883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4263" y="725607"/>
            <a:ext cx="1624084" cy="18833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4203" y="982639"/>
            <a:ext cx="3643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148" y="2920621"/>
            <a:ext cx="5841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রিকন চন্দ্র দাশ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ব্যবসায় শিক্ষা )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পাগলা সরকারি মডেল হাইস্কুল এন্ড কলেজ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সুনামগঞ্জ, সুনামগঞ্জ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০১৭২২২১৫৭৭৯</a:t>
            </a:r>
          </a:p>
          <a:p>
            <a:r>
              <a:rPr lang="bn-BD" sz="2800" dirty="0"/>
              <a:t>Email : rikanchandrad</a:t>
            </a:r>
            <a:r>
              <a:rPr lang="en-US" sz="2800" dirty="0"/>
              <a:t>1955@gmail.com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8974" y="3125337"/>
            <a:ext cx="4080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ও দশম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২1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</p:txBody>
      </p:sp>
    </p:spTree>
    <p:extLst>
      <p:ext uri="{BB962C8B-B14F-4D97-AF65-F5344CB8AC3E}">
        <p14:creationId xmlns:p14="http://schemas.microsoft.com/office/powerpoint/2010/main" val="74197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586854"/>
            <a:ext cx="10617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শিল্পকে প্রধানত পাঁচ ভাগে ভাগ করা হয়েছে।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264" y="2169994"/>
            <a:ext cx="11122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প্রজনন 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নিষ্কাশন </a:t>
            </a:r>
            <a:r>
              <a:rPr lang="bn-BD" sz="48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নির্মাণ </a:t>
            </a:r>
            <a:r>
              <a:rPr lang="bn-BD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সেবা </a:t>
            </a: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2" y="545910"/>
            <a:ext cx="10904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0114" y="1828800"/>
            <a:ext cx="3562066" cy="215634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4274" y="4339989"/>
            <a:ext cx="10577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শিল্প ও উৎপাদন শিল্পের সংজ্ঞা লিখ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573206"/>
            <a:ext cx="11232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2429301"/>
            <a:ext cx="11095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উৎপাদনের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বাহন কোনটি?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 প্রকার?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প্রজনন </a:t>
            </a:r>
            <a:r>
              <a:rPr lang="bn-BD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শিল্প কাকে বলে?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348630">
            <a:off x="7874759" y="1228299"/>
            <a:ext cx="4012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317" y="1951629"/>
            <a:ext cx="4735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কর্মপত্র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98570"/>
              </p:ext>
            </p:extLst>
          </p:nvPr>
        </p:nvGraphicFramePr>
        <p:xfrm>
          <a:off x="2168478" y="3152633"/>
          <a:ext cx="8128000" cy="312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123746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প্রজনন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নিষ্কাশন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নির্মাণ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সেবা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মূলক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878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3207" y="627796"/>
            <a:ext cx="7751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প্রকার শিল্পের পাঁচ টি করে উদাহরণ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573206"/>
            <a:ext cx="11232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8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5910" y="1842448"/>
            <a:ext cx="11095630" cy="43536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615" y="559558"/>
            <a:ext cx="5240740" cy="333005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5779" y="575481"/>
            <a:ext cx="5240740" cy="33300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753" y="5076967"/>
            <a:ext cx="104268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বলতো ছবি দুইটি কিসের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354" y="4107976"/>
            <a:ext cx="383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গাছ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13" y="4203510"/>
            <a:ext cx="309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কাটা হচ্ছে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2" y="559558"/>
            <a:ext cx="10754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বন্ধুরা আরো দুইটি ছবি দেখি...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979" y="1815152"/>
            <a:ext cx="4558353" cy="30161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01301" y="1803780"/>
            <a:ext cx="4601570" cy="29729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9684" y="5158853"/>
            <a:ext cx="451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পরিবহনের মাধ্যমে গাছ নিয়ে আসছে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6019" y="5117911"/>
            <a:ext cx="4189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 চিরাই করছে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9" y="559558"/>
            <a:ext cx="11013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 ছবি গুলো লক্ষ্য করি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979" y="2019868"/>
            <a:ext cx="4285397" cy="31526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78472" y="1940257"/>
            <a:ext cx="4546979" cy="315263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5218" y="5349923"/>
            <a:ext cx="405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দিয়ে আসবাবপত্র তৈরি করছে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0357" y="5213445"/>
            <a:ext cx="439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যোগ্য আসবাবপত্র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614149" y="559559"/>
            <a:ext cx="11027391" cy="15558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2264" y="2286000"/>
            <a:ext cx="4135271" cy="388961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5308979" y="2975212"/>
            <a:ext cx="6182435" cy="272955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576" y="545911"/>
            <a:ext cx="5117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2674962"/>
            <a:ext cx="10781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কি তা বলতে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শিল্পের প্রকারভেদ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নির্ণয়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প্রকার শিল্পের বর্ণনা করতে পারবে।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545911"/>
            <a:ext cx="10508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7" y="2906974"/>
            <a:ext cx="1045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ü"/>
            </a:pP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কাকে বলে ?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1746913"/>
            <a:ext cx="10836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শিল্পঃ</a:t>
            </a:r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 যে </a:t>
            </a:r>
            <a:r>
              <a:rPr lang="bn-BD" sz="4800" i="1" dirty="0">
                <a:latin typeface="NikoshBAN" pitchFamily="2" charset="0"/>
                <a:cs typeface="NikoshBAN" pitchFamily="2" charset="0"/>
              </a:rPr>
              <a:t>প্রক্রিয়ায় প্রাকৃতিক সম্পদ আহরণ,কাঁচামালে রূপদান এবং প্রক্রিয়াজাত করণের মাধ্যমে কাঁচামালকে মানুষের ব্যবহার উপযোগী পণ্যে পরিণত করা হয় তাকে শিল্প বলা হয়। </a:t>
            </a:r>
            <a:endParaRPr lang="en-US" sz="4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324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Subrata Talukder</dc:creator>
  <cp:lastModifiedBy>Subrata Talukder</cp:lastModifiedBy>
  <cp:revision>60</cp:revision>
  <dcterms:created xsi:type="dcterms:W3CDTF">2020-07-16T08:45:07Z</dcterms:created>
  <dcterms:modified xsi:type="dcterms:W3CDTF">2020-07-21T15:29:14Z</dcterms:modified>
</cp:coreProperties>
</file>