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0" r:id="rId3"/>
    <p:sldId id="289" r:id="rId4"/>
    <p:sldId id="288" r:id="rId5"/>
    <p:sldId id="262" r:id="rId6"/>
    <p:sldId id="256" r:id="rId7"/>
    <p:sldId id="257" r:id="rId8"/>
    <p:sldId id="260" r:id="rId9"/>
    <p:sldId id="258" r:id="rId10"/>
    <p:sldId id="259" r:id="rId11"/>
    <p:sldId id="261" r:id="rId12"/>
    <p:sldId id="263" r:id="rId13"/>
    <p:sldId id="266" r:id="rId14"/>
    <p:sldId id="267" r:id="rId15"/>
    <p:sldId id="265" r:id="rId16"/>
    <p:sldId id="264" r:id="rId17"/>
    <p:sldId id="268" r:id="rId18"/>
    <p:sldId id="269" r:id="rId19"/>
    <p:sldId id="270" r:id="rId20"/>
    <p:sldId id="271" r:id="rId21"/>
    <p:sldId id="286" r:id="rId22"/>
    <p:sldId id="287" r:id="rId23"/>
    <p:sldId id="272" r:id="rId24"/>
    <p:sldId id="273" r:id="rId25"/>
    <p:sldId id="274" r:id="rId26"/>
    <p:sldId id="292" r:id="rId27"/>
    <p:sldId id="284" r:id="rId28"/>
    <p:sldId id="285" r:id="rId29"/>
    <p:sldId id="275" r:id="rId30"/>
    <p:sldId id="282" r:id="rId31"/>
    <p:sldId id="283" r:id="rId32"/>
    <p:sldId id="276" r:id="rId33"/>
    <p:sldId id="280" r:id="rId34"/>
    <p:sldId id="281" r:id="rId35"/>
    <p:sldId id="277" r:id="rId36"/>
    <p:sldId id="278" r:id="rId37"/>
    <p:sldId id="27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3300"/>
    <a:srgbClr val="99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6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70CE-1C97-47B3-869C-435666EF7168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97CB-C98F-46B8-A891-CCFA0540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70CE-1C97-47B3-869C-435666EF7168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97CB-C98F-46B8-A891-CCFA0540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7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70CE-1C97-47B3-869C-435666EF7168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97CB-C98F-46B8-A891-CCFA0540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70CE-1C97-47B3-869C-435666EF7168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97CB-C98F-46B8-A891-CCFA0540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70CE-1C97-47B3-869C-435666EF7168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97CB-C98F-46B8-A891-CCFA0540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7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70CE-1C97-47B3-869C-435666EF7168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97CB-C98F-46B8-A891-CCFA0540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8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70CE-1C97-47B3-869C-435666EF7168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97CB-C98F-46B8-A891-CCFA0540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70CE-1C97-47B3-869C-435666EF7168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97CB-C98F-46B8-A891-CCFA0540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9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70CE-1C97-47B3-869C-435666EF7168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97CB-C98F-46B8-A891-CCFA0540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8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70CE-1C97-47B3-869C-435666EF7168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97CB-C98F-46B8-A891-CCFA0540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70CE-1C97-47B3-869C-435666EF7168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97CB-C98F-46B8-A891-CCFA0540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3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70CE-1C97-47B3-869C-435666EF7168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B97CB-C98F-46B8-A891-CCFA0540A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206477"/>
            <a:ext cx="11769213" cy="6430297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593101"/>
            <a:ext cx="10353367" cy="1097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20" y="1690817"/>
            <a:ext cx="4129548" cy="4149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0" y="1690816"/>
            <a:ext cx="6327059" cy="41495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38218" y="4645741"/>
            <a:ext cx="2861187" cy="11946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1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32736"/>
            <a:ext cx="11857703" cy="6415548"/>
          </a:xfrm>
          <a:prstGeom prst="fram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45475"/>
            <a:ext cx="10250129" cy="52308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11" y="5892957"/>
            <a:ext cx="6504038" cy="691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81" y="191730"/>
            <a:ext cx="5574890" cy="6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76981"/>
            <a:ext cx="11813458" cy="6489290"/>
          </a:xfrm>
          <a:prstGeom prst="fram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1032388"/>
            <a:ext cx="10279625" cy="49997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5" y="1032388"/>
            <a:ext cx="5073445" cy="870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35" y="191730"/>
            <a:ext cx="4247536" cy="6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2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62232"/>
            <a:ext cx="11842955" cy="6533536"/>
          </a:xfrm>
          <a:prstGeom prst="fram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1" y="936522"/>
            <a:ext cx="10132142" cy="49849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48" y="5921478"/>
            <a:ext cx="7167717" cy="774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35" y="191730"/>
            <a:ext cx="4247536" cy="6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4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7987" y="162232"/>
            <a:ext cx="11857703" cy="6504039"/>
          </a:xfrm>
          <a:prstGeom prst="fram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929148"/>
            <a:ext cx="10338620" cy="4970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35" y="191730"/>
            <a:ext cx="4247536" cy="653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97" y="5928453"/>
            <a:ext cx="6813755" cy="73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47483"/>
            <a:ext cx="11754465" cy="6563031"/>
          </a:xfrm>
          <a:prstGeom prst="fram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" y="884903"/>
            <a:ext cx="10117394" cy="5058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35" y="191730"/>
            <a:ext cx="4247536" cy="653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97" y="5928453"/>
            <a:ext cx="6813755" cy="73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62232"/>
            <a:ext cx="11872452" cy="6489291"/>
          </a:xfrm>
          <a:prstGeom prst="fram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988142"/>
            <a:ext cx="10294374" cy="47784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35" y="191730"/>
            <a:ext cx="4247536" cy="653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97" y="5928453"/>
            <a:ext cx="6813755" cy="73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4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32735"/>
            <a:ext cx="11857703" cy="6577781"/>
          </a:xfrm>
          <a:prstGeom prst="fram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" y="825910"/>
            <a:ext cx="10205884" cy="503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35" y="191730"/>
            <a:ext cx="4247536" cy="653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19" y="5915286"/>
            <a:ext cx="6813755" cy="73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9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76981"/>
            <a:ext cx="11783962" cy="6415548"/>
          </a:xfrm>
          <a:prstGeom prst="fram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9" y="907026"/>
            <a:ext cx="10222475" cy="4955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8" y="5858597"/>
            <a:ext cx="6813755" cy="737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35" y="191730"/>
            <a:ext cx="4247536" cy="6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8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03239" y="117987"/>
            <a:ext cx="11901948" cy="6518787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9" y="943897"/>
            <a:ext cx="10397613" cy="489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7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17987"/>
            <a:ext cx="11857703" cy="6504039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2" y="914400"/>
            <a:ext cx="10309122" cy="49112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335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91729"/>
            <a:ext cx="11842955" cy="6474542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823716"/>
            <a:ext cx="10073148" cy="1356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2492477"/>
            <a:ext cx="10073148" cy="33626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0341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32735" y="117987"/>
            <a:ext cx="11872452" cy="6504039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604683"/>
            <a:ext cx="10766324" cy="55306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1377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91729"/>
            <a:ext cx="11828207" cy="6489290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324465"/>
            <a:ext cx="10928555" cy="61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62232"/>
            <a:ext cx="11828207" cy="6533536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3" y="1017639"/>
            <a:ext cx="10191134" cy="49259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62" y="221223"/>
            <a:ext cx="4020632" cy="6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31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62232"/>
            <a:ext cx="11813458" cy="6533536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89" y="1460091"/>
            <a:ext cx="10073149" cy="3303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62" y="221223"/>
            <a:ext cx="4020632" cy="6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18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62232"/>
            <a:ext cx="11931446" cy="6533536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4" y="840658"/>
            <a:ext cx="10722076" cy="53831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62" y="162229"/>
            <a:ext cx="4020632" cy="5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22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17988"/>
            <a:ext cx="11783961" cy="6489290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1" y="840657"/>
            <a:ext cx="10279625" cy="5147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62" y="221223"/>
            <a:ext cx="4020632" cy="6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88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06477" y="147484"/>
            <a:ext cx="11783962" cy="6504039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5" y="811160"/>
            <a:ext cx="10884309" cy="5353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19" y="147484"/>
            <a:ext cx="3790336" cy="5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92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62232"/>
            <a:ext cx="11828207" cy="6489291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958644"/>
            <a:ext cx="10294374" cy="50439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0219"/>
            <a:ext cx="7344697" cy="5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31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221226"/>
            <a:ext cx="11813458" cy="6400800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" y="1032387"/>
            <a:ext cx="10117393" cy="48227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0219"/>
            <a:ext cx="7344697" cy="5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44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91729"/>
            <a:ext cx="11828206" cy="6459794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" y="796413"/>
            <a:ext cx="10235380" cy="5338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0219"/>
            <a:ext cx="7344697" cy="5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8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47483"/>
            <a:ext cx="11842955" cy="6533535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6" y="840659"/>
            <a:ext cx="10302086" cy="520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0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62232"/>
            <a:ext cx="11842955" cy="6400800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2" y="368710"/>
            <a:ext cx="10397613" cy="5515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42" y="545690"/>
            <a:ext cx="6223819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36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91729"/>
            <a:ext cx="11813458" cy="6445045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9" y="1047135"/>
            <a:ext cx="10058400" cy="47489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42" y="309716"/>
            <a:ext cx="6223819" cy="6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49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62232"/>
            <a:ext cx="11857704" cy="6504039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1120877"/>
            <a:ext cx="10058400" cy="4763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5" y="162231"/>
            <a:ext cx="5294671" cy="7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25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7987" y="117987"/>
            <a:ext cx="11901948" cy="6577781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7" y="427704"/>
            <a:ext cx="10441858" cy="5928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427705"/>
            <a:ext cx="5427407" cy="5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65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62232"/>
            <a:ext cx="11828206" cy="6504039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" y="1002890"/>
            <a:ext cx="10176388" cy="4911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24465"/>
            <a:ext cx="5427407" cy="6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86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7987" y="191729"/>
            <a:ext cx="11828207" cy="6415548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" y="1047135"/>
            <a:ext cx="10014155" cy="4925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77" y="412955"/>
            <a:ext cx="5427407" cy="6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46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62232"/>
            <a:ext cx="11975690" cy="6445045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899652"/>
            <a:ext cx="10323871" cy="49407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95" y="899651"/>
            <a:ext cx="5132438" cy="1120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313632"/>
            <a:ext cx="5899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</a:rPr>
              <a:t>বাড়ির কাজ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71" y="2403987"/>
            <a:ext cx="1843548" cy="19910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2246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206477"/>
            <a:ext cx="11872452" cy="64450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1112319"/>
            <a:ext cx="10087897" cy="46333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4586747"/>
            <a:ext cx="6872749" cy="11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7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32735"/>
            <a:ext cx="11842955" cy="6504039"/>
          </a:xfrm>
          <a:prstGeom prst="fram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" y="648928"/>
            <a:ext cx="10559846" cy="55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8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17987"/>
            <a:ext cx="11783962" cy="6548284"/>
          </a:xfrm>
          <a:prstGeom prst="fram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899652"/>
            <a:ext cx="10043651" cy="4970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25" y="5938785"/>
            <a:ext cx="5132439" cy="525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45" y="231159"/>
            <a:ext cx="5206181" cy="6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3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47484" y="191729"/>
            <a:ext cx="11887200" cy="6533536"/>
          </a:xfrm>
          <a:prstGeom prst="fram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9" y="884903"/>
            <a:ext cx="10146890" cy="52356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06" y="6160009"/>
            <a:ext cx="5132439" cy="525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45" y="231159"/>
            <a:ext cx="5206181" cy="6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62232"/>
            <a:ext cx="11842954" cy="6504039"/>
          </a:xfrm>
          <a:prstGeom prst="fram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5" y="1017639"/>
            <a:ext cx="10220632" cy="4793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11" y="5892957"/>
            <a:ext cx="6504038" cy="691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2" y="191730"/>
            <a:ext cx="6415549" cy="6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0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03238"/>
            <a:ext cx="11842955" cy="6533536"/>
          </a:xfrm>
          <a:prstGeom prst="fram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" y="855406"/>
            <a:ext cx="10205884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11" y="5892957"/>
            <a:ext cx="6504038" cy="691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4" y="191730"/>
            <a:ext cx="5884607" cy="6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7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50642"/>
            <a:ext cx="11857703" cy="6533536"/>
          </a:xfrm>
          <a:prstGeom prst="fram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693174"/>
            <a:ext cx="10235381" cy="52651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11" y="5892957"/>
            <a:ext cx="6504038" cy="691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68" y="191730"/>
            <a:ext cx="5191432" cy="5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8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</Words>
  <Application>Microsoft Office PowerPoint</Application>
  <PresentationFormat>Widescreen</PresentationFormat>
  <Paragraphs>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51</cp:revision>
  <dcterms:created xsi:type="dcterms:W3CDTF">2020-07-20T03:23:36Z</dcterms:created>
  <dcterms:modified xsi:type="dcterms:W3CDTF">2020-07-21T07:48:00Z</dcterms:modified>
</cp:coreProperties>
</file>