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82" r:id="rId4"/>
    <p:sldId id="261" r:id="rId5"/>
    <p:sldId id="260" r:id="rId6"/>
    <p:sldId id="263" r:id="rId7"/>
    <p:sldId id="273" r:id="rId8"/>
    <p:sldId id="264" r:id="rId9"/>
    <p:sldId id="275" r:id="rId10"/>
    <p:sldId id="274" r:id="rId11"/>
    <p:sldId id="276" r:id="rId12"/>
    <p:sldId id="277" r:id="rId13"/>
    <p:sldId id="271" r:id="rId14"/>
    <p:sldId id="268" r:id="rId15"/>
    <p:sldId id="269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E7D9E-3230-46CB-93B6-21964FE5DBF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7C919-F911-46A7-9B62-64CAE23208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3C88A-535F-4186-B85E-5D305077D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1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27C919-F911-46A7-9B62-64CAE23208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4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81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7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6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27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9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0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2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6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B2D69-D9B5-47C0-B078-0717ECF4F75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A3A19-CD70-40DA-9840-D140D3937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42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ame 2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0762" y="554182"/>
            <a:ext cx="9421091" cy="101566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7" y="1650421"/>
            <a:ext cx="7239865" cy="4826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303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5F46F97-2F89-4C64-B895-791C66B60AED}"/>
              </a:ext>
            </a:extLst>
          </p:cNvPr>
          <p:cNvSpPr txBox="1"/>
          <p:nvPr/>
        </p:nvSpPr>
        <p:spPr>
          <a:xfrm>
            <a:off x="429492" y="2855158"/>
            <a:ext cx="446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2D169-0434-4EBA-BF15-CFAADF1FCCF0}"/>
              </a:ext>
            </a:extLst>
          </p:cNvPr>
          <p:cNvSpPr txBox="1"/>
          <p:nvPr/>
        </p:nvSpPr>
        <p:spPr>
          <a:xfrm>
            <a:off x="7412183" y="2855160"/>
            <a:ext cx="4087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Bijoynews24.com - করোনার মধ্যেও ফলে বিষ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48" y="474636"/>
            <a:ext cx="4083916" cy="228241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ফরমালিন দূর কর‍ার উপায় কী?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644" y="466444"/>
            <a:ext cx="4079755" cy="231832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2E3AB9-83A6-42BE-A814-D8EF912C9E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57" y="3567365"/>
            <a:ext cx="4092415" cy="23069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270A8E-C846-4D40-BF06-0E1BF0A84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198" y="3532909"/>
            <a:ext cx="4157475" cy="24938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C3AEBD-C4C3-450E-931D-20682BF67905}"/>
              </a:ext>
            </a:extLst>
          </p:cNvPr>
          <p:cNvSpPr txBox="1"/>
          <p:nvPr/>
        </p:nvSpPr>
        <p:spPr>
          <a:xfrm>
            <a:off x="720437" y="5986673"/>
            <a:ext cx="4031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A1DEA-24BF-4B82-BB11-561F911123DB}"/>
              </a:ext>
            </a:extLst>
          </p:cNvPr>
          <p:cNvSpPr txBox="1"/>
          <p:nvPr/>
        </p:nvSpPr>
        <p:spPr>
          <a:xfrm>
            <a:off x="7578435" y="6042091"/>
            <a:ext cx="417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821FB5-F74C-432D-A97B-A344EDDDD68B}"/>
              </a:ext>
            </a:extLst>
          </p:cNvPr>
          <p:cNvSpPr txBox="1"/>
          <p:nvPr/>
        </p:nvSpPr>
        <p:spPr>
          <a:xfrm>
            <a:off x="4696691" y="2480420"/>
            <a:ext cx="28263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5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7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1700" y="732119"/>
            <a:ext cx="9253182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8145" y="2493817"/>
            <a:ext cx="10764982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 সংরক্ষণের জন্য ফরমালিন, ফল পাকানোর জন্য বিভিন্ন রাসায়নিক পদার্থ যেমন- কার্বাইড ব্যবহার করা হয়। এসব ক্ষতিকর রাসায়নিক পদার্থ মিশ্রিত খাদ্য গ্রহণের ফলে বৃক্ক ও যকৃত অকার্যকর হয়ে যেতে পারে। ক্যান্সারের মতো রোগ হতে পারে।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17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1584" y="702162"/>
            <a:ext cx="408958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1577" y="3648574"/>
            <a:ext cx="9361951" cy="707886"/>
          </a:xfrm>
          <a:prstGeom prst="rect">
            <a:avLst/>
          </a:prstGeom>
          <a:ln w="381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কৃত্তিম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E1C7B-9BA7-499B-B768-18FE782911CE}"/>
              </a:ext>
            </a:extLst>
          </p:cNvPr>
          <p:cNvSpPr txBox="1"/>
          <p:nvPr/>
        </p:nvSpPr>
        <p:spPr>
          <a:xfrm>
            <a:off x="900545" y="2593400"/>
            <a:ext cx="1037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াসায়নিক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79715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75" y="3271896"/>
            <a:ext cx="3614666" cy="2643993"/>
          </a:xfrm>
          <a:prstGeom prst="rect">
            <a:avLst/>
          </a:prstGeom>
        </p:spPr>
      </p:pic>
      <p:pic>
        <p:nvPicPr>
          <p:cNvPr id="18" name="Picture 17" descr="amr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725" y="3298490"/>
            <a:ext cx="3731203" cy="2575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0365FE-81CC-420C-9B2E-8A56F2178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960" y="457200"/>
            <a:ext cx="4073237" cy="271549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527" y="3275858"/>
            <a:ext cx="3094328" cy="2626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196" y="368445"/>
            <a:ext cx="3923313" cy="28735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F821FB5-F74C-432D-A97B-A344EDDDD68B}"/>
              </a:ext>
            </a:extLst>
          </p:cNvPr>
          <p:cNvSpPr txBox="1"/>
          <p:nvPr/>
        </p:nvSpPr>
        <p:spPr>
          <a:xfrm>
            <a:off x="4655126" y="956417"/>
            <a:ext cx="300643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খাবারগুল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164" y="6026727"/>
            <a:ext cx="1070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যে খাবারগুলো আছে তা নিয়মিত খাওয়া উচিত।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83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21FB5-F74C-432D-A97B-A344EDDDD68B}"/>
              </a:ext>
            </a:extLst>
          </p:cNvPr>
          <p:cNvSpPr txBox="1"/>
          <p:nvPr/>
        </p:nvSpPr>
        <p:spPr>
          <a:xfrm>
            <a:off x="2285999" y="346818"/>
            <a:ext cx="7689273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খাবারগুল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01091" y="1142421"/>
            <a:ext cx="8478982" cy="4648780"/>
            <a:chOff x="1246910" y="809911"/>
            <a:chExt cx="7606144" cy="32771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B76ECC-3514-4F5F-AC88-3BAE234EA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698" t="66974" r="73" b="-2005"/>
            <a:stretch/>
          </p:blipFill>
          <p:spPr>
            <a:xfrm>
              <a:off x="1246910" y="2382981"/>
              <a:ext cx="2798618" cy="170410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9B76ECC-3514-4F5F-AC88-3BAE234EA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3" t="1718" r="63461" b="65429"/>
            <a:stretch/>
          </p:blipFill>
          <p:spPr>
            <a:xfrm>
              <a:off x="1253320" y="809912"/>
              <a:ext cx="2792207" cy="155921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B76ECC-3514-4F5F-AC88-3BAE234EA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721" t="1718" r="61" b="31858"/>
            <a:stretch/>
          </p:blipFill>
          <p:spPr>
            <a:xfrm>
              <a:off x="4031672" y="809911"/>
              <a:ext cx="4821382" cy="326332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37310" y="5929745"/>
            <a:ext cx="10709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যে খাবারগুলো আছে তা নিয়মিত খাওয়া উচিত নয়।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9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7B0B0-8A43-4322-B26B-553F4275375F}"/>
              </a:ext>
            </a:extLst>
          </p:cNvPr>
          <p:cNvSpPr txBox="1"/>
          <p:nvPr/>
        </p:nvSpPr>
        <p:spPr>
          <a:xfrm>
            <a:off x="5260511" y="346124"/>
            <a:ext cx="2014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4" y="1080656"/>
            <a:ext cx="8894619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 যে খাবারগুলো দেখলে তার মধ্যে কোনগুলো স্বাস্থ্যসম্মত এবং কোনগুলো স্বাস্থ্যসম্মত নয় তা ছকে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742611"/>
              </p:ext>
            </p:extLst>
          </p:nvPr>
        </p:nvGraphicFramePr>
        <p:xfrm>
          <a:off x="1838034" y="3116502"/>
          <a:ext cx="9010074" cy="3339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037">
                  <a:extLst>
                    <a:ext uri="{9D8B030D-6E8A-4147-A177-3AD203B41FA5}">
                      <a16:colId xmlns:a16="http://schemas.microsoft.com/office/drawing/2014/main" val="1378932807"/>
                    </a:ext>
                  </a:extLst>
                </a:gridCol>
                <a:gridCol w="4505037">
                  <a:extLst>
                    <a:ext uri="{9D8B030D-6E8A-4147-A177-3AD203B41FA5}">
                      <a16:colId xmlns:a16="http://schemas.microsoft.com/office/drawing/2014/main" val="2011523672"/>
                    </a:ext>
                  </a:extLst>
                </a:gridCol>
              </a:tblGrid>
              <a:tr h="1669858"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  </a:t>
                      </a:r>
                    </a:p>
                    <a:p>
                      <a:endParaRPr lang="bn-IN" dirty="0" smtClean="0"/>
                    </a:p>
                    <a:p>
                      <a:pPr algn="ctr"/>
                      <a:r>
                        <a:rPr lang="bn-IN" sz="36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যে খাবার স্বাস্থ্য</a:t>
                      </a:r>
                      <a:r>
                        <a:rPr lang="bn-IN" sz="36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সম্মত 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pPr algn="ctr"/>
                      <a:r>
                        <a:rPr lang="bn-IN" sz="36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যে খাবার</a:t>
                      </a:r>
                      <a:r>
                        <a:rPr lang="bn-IN" sz="3600" baseline="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স্বাস্থ্য সম্মত নয়</a:t>
                      </a:r>
                      <a:endParaRPr lang="en-US" sz="36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967725"/>
                  </a:ext>
                </a:extLst>
              </a:tr>
              <a:tr h="1669858">
                <a:tc>
                  <a:txBody>
                    <a:bodyPr/>
                    <a:lstStyle/>
                    <a:p>
                      <a:endParaRPr lang="bn-IN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47253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99854" y="4990006"/>
            <a:ext cx="34119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দুধ, কলা, আপেল, ভাত-মাছ-সবজি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9564" y="5073133"/>
            <a:ext cx="3505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পিৎজা, বার্গার, পটেটো, কোমল পানীয়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9564" y="2396837"/>
            <a:ext cx="238298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9055" y="2382982"/>
            <a:ext cx="2396837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 দল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0792690" y="983673"/>
            <a:ext cx="1233055" cy="2563091"/>
          </a:xfrm>
          <a:prstGeom prst="wedgeEllipseCallout">
            <a:avLst>
              <a:gd name="adj1" fmla="val -39934"/>
              <a:gd name="adj2" fmla="val 98716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9381" y="415637"/>
            <a:ext cx="512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5749636"/>
            <a:ext cx="86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৪৪ ও ৪৫ পৃষ্টা খোলে নিরবে পড়।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339" y="1207966"/>
            <a:ext cx="7861103" cy="416759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6227" y="2065471"/>
            <a:ext cx="1849264" cy="238183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511" y="2054206"/>
            <a:ext cx="1857634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29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9636" y="1268435"/>
            <a:ext cx="8229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6182" y="3161608"/>
            <a:ext cx="10196945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মিশ্রিত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7235" y="381744"/>
            <a:ext cx="8437419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3902" y="5316022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692" y="4793673"/>
            <a:ext cx="928254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ফল পাকাতে কী রাসায়নিক ব্যবহার হয়?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কোন কোন খাবার নিয়মিত খাওয়া উচিত নয়?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468" y="1358597"/>
            <a:ext cx="5224895" cy="32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FD8823-0671-4215-B2B2-76D670C0D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981" y="1911720"/>
            <a:ext cx="7935566" cy="4378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3382" y="498763"/>
            <a:ext cx="8728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470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9294" y="901240"/>
            <a:ext cx="2537979" cy="830997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3346" y="3311236"/>
            <a:ext cx="5043055" cy="292387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০১৭১৮-৫০৯১৭১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196" y="467859"/>
            <a:ext cx="2147240" cy="2684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040582" y="3338947"/>
            <a:ext cx="5458691" cy="286232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পঞ্চম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 ৬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 সুস্থ জীবনের জন্য খাদ্য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৩০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774" y="471055"/>
            <a:ext cx="2163311" cy="277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38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Bombay Potato – Joripbd – Photo Conte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582" y="3901175"/>
            <a:ext cx="3172691" cy="269661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গুঁড়া দুধের কালো জাম মিষ্টি ll Milk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867" y="405732"/>
            <a:ext cx="3945370" cy="221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চিকেন বার্গার তৈরির সহজ রেসিপি | Mojar Rann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43" y="447298"/>
            <a:ext cx="3962402" cy="228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আইসক্রিমের নামে তৈরি হচ্ছে বিষ!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5576" y="4181726"/>
            <a:ext cx="3989298" cy="223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73782" y="581891"/>
            <a:ext cx="2299855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7963" y="3089563"/>
            <a:ext cx="847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3709" y="3144983"/>
            <a:ext cx="692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16582" y="4724400"/>
            <a:ext cx="3061854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2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3" grpId="1"/>
      <p:bldP spid="20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346" y="692727"/>
            <a:ext cx="6151418" cy="92333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4546" y="5126182"/>
            <a:ext cx="7065818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IN" sz="4400" b="1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খাদ্য কম খাওয়া উচিত</a:t>
            </a:r>
            <a:endParaRPr lang="en-US" sz="4400" b="1" dirty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073" y="1807840"/>
            <a:ext cx="3422071" cy="29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8219" y="818594"/>
            <a:ext cx="464127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709" y="2160560"/>
            <a:ext cx="10875818" cy="310854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.১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৮.৩.৪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পাকানোর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অপকারিতা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A815ED-069B-4BF2-87BC-7B33BC185B08}"/>
              </a:ext>
            </a:extLst>
          </p:cNvPr>
          <p:cNvSpPr txBox="1"/>
          <p:nvPr/>
        </p:nvSpPr>
        <p:spPr>
          <a:xfrm>
            <a:off x="554182" y="4671206"/>
            <a:ext cx="11291454" cy="1200329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সুস্বাস্থ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909" y="706582"/>
            <a:ext cx="11402291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95053" y="3283528"/>
            <a:ext cx="7716981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00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21659D0C-DC0A-4954-A24E-3EEBCE39E7D1}"/>
              </a:ext>
            </a:extLst>
          </p:cNvPr>
          <p:cNvSpPr txBox="1"/>
          <p:nvPr/>
        </p:nvSpPr>
        <p:spPr>
          <a:xfrm>
            <a:off x="748145" y="3165129"/>
            <a:ext cx="241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A34D6-4632-4D03-A4E3-57140BDCAE26}"/>
              </a:ext>
            </a:extLst>
          </p:cNvPr>
          <p:cNvSpPr txBox="1"/>
          <p:nvPr/>
        </p:nvSpPr>
        <p:spPr>
          <a:xfrm>
            <a:off x="1057014" y="5973878"/>
            <a:ext cx="16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আইচক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rame 21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9AF8563-908C-406E-B3FC-3596990716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00" y="3740727"/>
            <a:ext cx="2656245" cy="216130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C25ECF4-F786-41CA-8C9F-7512D7384B4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000" y="3740727"/>
            <a:ext cx="2679818" cy="2161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744" y="277091"/>
            <a:ext cx="4572001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ভালো করে দেখ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9491" y="3089564"/>
            <a:ext cx="270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রেসিপি: কালোজাম মিষ্টি | ডিএমপি নিউজ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648" y="997527"/>
            <a:ext cx="3474316" cy="223058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সাত বছর পর পৃথিবীতে চকলেটের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691" y="1011382"/>
            <a:ext cx="3768436" cy="2189884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ঘরেই তৈরি করুন জেলি | Mojar Ranna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490" y="1011383"/>
            <a:ext cx="3269673" cy="221672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কোমল পানীয় খেয়ে অজান্তেই করছেন ..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4777" y="3699164"/>
            <a:ext cx="2670409" cy="211974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822" y="3740726"/>
            <a:ext cx="2245298" cy="2202873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876800" y="3158836"/>
            <a:ext cx="180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5528" y="5971309"/>
            <a:ext cx="159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02582" y="6012872"/>
            <a:ext cx="1953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পটেটো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4836" y="6054436"/>
            <a:ext cx="2424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10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7" grpId="0"/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85455" y="1496291"/>
            <a:ext cx="9324108" cy="34163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লোভনীয়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মেশানো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আইসক্রিম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চিপস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কৃত্রিম রঙ মেশানো খাবার মানুষের ক্যান্সার, অমনোযোগিতা, অস্থিরতা ইত্যাদি রোগ সৃষ্টি কর‍্যে পারে। অসাধু ব্যবসায়ীরা খাবারে বিভিন্ন ক্ষতিকর রাসায়নিক পদার্থ মিশিয়ে থাকে।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98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44D46C-E9EE-4C2E-9025-6297309E1BB5}"/>
              </a:ext>
            </a:extLst>
          </p:cNvPr>
          <p:cNvSpPr txBox="1"/>
          <p:nvPr/>
        </p:nvSpPr>
        <p:spPr>
          <a:xfrm>
            <a:off x="1745673" y="931697"/>
            <a:ext cx="882534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ame 13"/>
          <p:cNvSpPr/>
          <p:nvPr/>
        </p:nvSpPr>
        <p:spPr>
          <a:xfrm>
            <a:off x="124691" y="152400"/>
            <a:ext cx="11956473" cy="6567055"/>
          </a:xfrm>
          <a:prstGeom prst="frame">
            <a:avLst>
              <a:gd name="adj1" fmla="val 174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398" y="2770908"/>
            <a:ext cx="8963891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খাবারকে আকর্ষনীয় করতে খাবারে কী মেশানো হয়?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691" y="3906983"/>
            <a:ext cx="899159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রঙ মেশানো চারটি খাবারের নাম লিখ।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02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601</Words>
  <Application>Microsoft Office PowerPoint</Application>
  <PresentationFormat>Widescreen</PresentationFormat>
  <Paragraphs>81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53</cp:revision>
  <dcterms:created xsi:type="dcterms:W3CDTF">2020-07-08T15:31:46Z</dcterms:created>
  <dcterms:modified xsi:type="dcterms:W3CDTF">2020-07-21T16:57:20Z</dcterms:modified>
</cp:coreProperties>
</file>