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sldIdLst>
    <p:sldId id="271" r:id="rId4"/>
    <p:sldId id="283" r:id="rId5"/>
    <p:sldId id="281" r:id="rId6"/>
    <p:sldId id="280" r:id="rId7"/>
    <p:sldId id="284" r:id="rId8"/>
    <p:sldId id="256" r:id="rId9"/>
    <p:sldId id="257" r:id="rId10"/>
    <p:sldId id="258" r:id="rId11"/>
    <p:sldId id="282" r:id="rId12"/>
    <p:sldId id="260" r:id="rId13"/>
    <p:sldId id="261" r:id="rId14"/>
    <p:sldId id="262" r:id="rId15"/>
    <p:sldId id="263" r:id="rId16"/>
    <p:sldId id="269" r:id="rId17"/>
    <p:sldId id="270" r:id="rId18"/>
    <p:sldId id="273" r:id="rId19"/>
    <p:sldId id="276" r:id="rId20"/>
    <p:sldId id="277" r:id="rId21"/>
    <p:sldId id="279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F824"/>
    <a:srgbClr val="2D1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68" y="-6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81ED3-30D0-4608-8325-678D6E9106B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69C7CD-F9EE-4ACC-A7EA-641B3026B96B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1, 2, 3, 4.........</a:t>
          </a:r>
        </a:p>
        <a:p>
          <a:pPr algn="l"/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¯^</a:t>
          </a:r>
          <a:r>
            <a:rPr lang="en-US" sz="3600" b="1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vfvweK</a:t>
          </a:r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3600" b="1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msL¨v</a:t>
          </a:r>
          <a:endParaRPr lang="en-US" sz="3600" b="1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gm:t>
    </dgm:pt>
    <dgm:pt modelId="{741D2AEC-7990-4CFF-9A01-34DE5E43BA21}" type="parTrans" cxnId="{67D398FB-2FA2-4D6D-96F3-3AD957D19065}">
      <dgm:prSet/>
      <dgm:spPr/>
      <dgm:t>
        <a:bodyPr/>
        <a:lstStyle/>
        <a:p>
          <a:endParaRPr lang="en-US"/>
        </a:p>
      </dgm:t>
    </dgm:pt>
    <dgm:pt modelId="{9A4D1E58-84DE-4411-A0AB-3CFB6E1B6DCA}" type="sibTrans" cxnId="{67D398FB-2FA2-4D6D-96F3-3AD957D19065}">
      <dgm:prSet/>
      <dgm:spPr/>
      <dgm:t>
        <a:bodyPr/>
        <a:lstStyle/>
        <a:p>
          <a:endParaRPr lang="en-US"/>
        </a:p>
      </dgm:t>
    </dgm:pt>
    <dgm:pt modelId="{FA196EF1-8326-4B0D-9DF3-211CC2CA1F0F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de-DE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2, 3, 5, 7........</a:t>
          </a:r>
          <a:r>
            <a:rPr lang="de-DE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BZ¨vw`</a:t>
          </a:r>
        </a:p>
        <a:p>
          <a:pPr algn="ctr"/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</a:t>
          </a:r>
          <a:r>
            <a:rPr lang="en-US" sz="3600" b="1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gŠwjK</a:t>
          </a:r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3600" b="1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msL¨v</a:t>
          </a:r>
          <a:endParaRPr lang="en-US" sz="3600" b="1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gm:t>
    </dgm:pt>
    <dgm:pt modelId="{D784AA4C-8EAF-4ABA-8450-CADEB441B77B}" type="parTrans" cxnId="{8B3D8618-1B47-4613-A682-7E2ACFDA1C5E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1784288-6009-4D7D-9876-1B3AAAE15ACB}" type="sibTrans" cxnId="{8B3D8618-1B47-4613-A682-7E2ACFDA1C5E}">
      <dgm:prSet/>
      <dgm:spPr/>
      <dgm:t>
        <a:bodyPr/>
        <a:lstStyle/>
        <a:p>
          <a:endParaRPr lang="en-US"/>
        </a:p>
      </dgm:t>
    </dgm:pt>
    <dgm:pt modelId="{71C765C4-03B1-48F0-8B3C-77AB8F23ECB7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4, 6, 8, 9,....</a:t>
          </a:r>
          <a:r>
            <a:rPr lang="en-US" sz="3600" b="1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</a:t>
          </a:r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` </a:t>
          </a:r>
        </a:p>
        <a:p>
          <a:pPr algn="ctr"/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</a:t>
          </a:r>
          <a:r>
            <a:rPr lang="en-US" sz="3600" b="1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hŠwMK</a:t>
          </a:r>
          <a:r>
            <a:rPr lang="en-US" sz="3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3600" b="1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msL¨v</a:t>
          </a:r>
          <a:endParaRPr lang="en-US" sz="3600" b="1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gm:t>
    </dgm:pt>
    <dgm:pt modelId="{8DCE2889-40B4-4768-9D80-DC5F5184AD08}" type="parTrans" cxnId="{CED6EB4E-31C4-496F-A93E-59877C29B7E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9B71CB3-4DFA-477C-AD21-FAAECE31328F}" type="sibTrans" cxnId="{CED6EB4E-31C4-496F-A93E-59877C29B7E7}">
      <dgm:prSet/>
      <dgm:spPr/>
      <dgm:t>
        <a:bodyPr/>
        <a:lstStyle/>
        <a:p>
          <a:endParaRPr lang="en-US"/>
        </a:p>
      </dgm:t>
    </dgm:pt>
    <dgm:pt modelId="{B74A46B1-8A06-453E-B1B1-C493A1799DC2}" type="pres">
      <dgm:prSet presAssocID="{A0481ED3-30D0-4608-8325-678D6E9106B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EFF7AA-D6A9-458B-B9AE-9405B17929A6}" type="pres">
      <dgm:prSet presAssocID="{E469C7CD-F9EE-4ACC-A7EA-641B3026B96B}" presName="root1" presStyleCnt="0"/>
      <dgm:spPr/>
    </dgm:pt>
    <dgm:pt modelId="{DFA4B74E-44E7-43A8-B08B-15B11B1E7594}" type="pres">
      <dgm:prSet presAssocID="{E469C7CD-F9EE-4ACC-A7EA-641B3026B96B}" presName="LevelOneTextNode" presStyleLbl="node0" presStyleIdx="0" presStyleCnt="1" custScaleX="213618" custScaleY="243048" custLinFactNeighborY="5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4F2E82-B208-4D88-A5FE-74512C0E7209}" type="pres">
      <dgm:prSet presAssocID="{E469C7CD-F9EE-4ACC-A7EA-641B3026B96B}" presName="level2hierChild" presStyleCnt="0"/>
      <dgm:spPr/>
    </dgm:pt>
    <dgm:pt modelId="{B037EA7E-C109-4E34-BB65-0A90507D7A8D}" type="pres">
      <dgm:prSet presAssocID="{D784AA4C-8EAF-4ABA-8450-CADEB441B77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7403D51-943D-4B7F-A5DF-11EEBB8963D1}" type="pres">
      <dgm:prSet presAssocID="{D784AA4C-8EAF-4ABA-8450-CADEB441B77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27C9B7D-D073-4548-8401-533DEDFFFD02}" type="pres">
      <dgm:prSet presAssocID="{FA196EF1-8326-4B0D-9DF3-211CC2CA1F0F}" presName="root2" presStyleCnt="0"/>
      <dgm:spPr/>
    </dgm:pt>
    <dgm:pt modelId="{AB9A2601-3539-4E15-825A-233BEC2530F4}" type="pres">
      <dgm:prSet presAssocID="{FA196EF1-8326-4B0D-9DF3-211CC2CA1F0F}" presName="LevelTwoTextNode" presStyleLbl="node2" presStyleIdx="0" presStyleCnt="2" custScaleX="257059" custScaleY="165780" custLinFactNeighborX="67546" custLinFactNeighborY="11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1BA2F-7875-4243-BFE5-5F9E1402581C}" type="pres">
      <dgm:prSet presAssocID="{FA196EF1-8326-4B0D-9DF3-211CC2CA1F0F}" presName="level3hierChild" presStyleCnt="0"/>
      <dgm:spPr/>
    </dgm:pt>
    <dgm:pt modelId="{24E6D9C0-13AA-4A16-B7F8-4877CCA9876C}" type="pres">
      <dgm:prSet presAssocID="{8DCE2889-40B4-4768-9D80-DC5F5184AD0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97D2EA7-21B3-450D-9D26-7ABB6AAD9A94}" type="pres">
      <dgm:prSet presAssocID="{8DCE2889-40B4-4768-9D80-DC5F5184AD0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C230DEE-68F7-4AF1-8982-D119D23AB467}" type="pres">
      <dgm:prSet presAssocID="{71C765C4-03B1-48F0-8B3C-77AB8F23ECB7}" presName="root2" presStyleCnt="0"/>
      <dgm:spPr/>
    </dgm:pt>
    <dgm:pt modelId="{B5C18A84-08A2-49FB-8CB5-43E191A9CCE6}" type="pres">
      <dgm:prSet presAssocID="{71C765C4-03B1-48F0-8B3C-77AB8F23ECB7}" presName="LevelTwoTextNode" presStyleLbl="node2" presStyleIdx="1" presStyleCnt="2" custScaleX="256186" custScaleY="183491" custLinFactNeighborX="97990" custLinFactNeighborY="3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C80EB-13A5-4C83-AC81-B43443AE6ADB}" type="pres">
      <dgm:prSet presAssocID="{71C765C4-03B1-48F0-8B3C-77AB8F23ECB7}" presName="level3hierChild" presStyleCnt="0"/>
      <dgm:spPr/>
    </dgm:pt>
  </dgm:ptLst>
  <dgm:cxnLst>
    <dgm:cxn modelId="{8B3D8618-1B47-4613-A682-7E2ACFDA1C5E}" srcId="{E469C7CD-F9EE-4ACC-A7EA-641B3026B96B}" destId="{FA196EF1-8326-4B0D-9DF3-211CC2CA1F0F}" srcOrd="0" destOrd="0" parTransId="{D784AA4C-8EAF-4ABA-8450-CADEB441B77B}" sibTransId="{71784288-6009-4D7D-9876-1B3AAAE15ACB}"/>
    <dgm:cxn modelId="{B4B357DA-6A4D-441A-8420-0420E1E407D6}" type="presOf" srcId="{8DCE2889-40B4-4768-9D80-DC5F5184AD08}" destId="{24E6D9C0-13AA-4A16-B7F8-4877CCA9876C}" srcOrd="0" destOrd="0" presId="urn:microsoft.com/office/officeart/2005/8/layout/hierarchy2"/>
    <dgm:cxn modelId="{67D398FB-2FA2-4D6D-96F3-3AD957D19065}" srcId="{A0481ED3-30D0-4608-8325-678D6E9106B4}" destId="{E469C7CD-F9EE-4ACC-A7EA-641B3026B96B}" srcOrd="0" destOrd="0" parTransId="{741D2AEC-7990-4CFF-9A01-34DE5E43BA21}" sibTransId="{9A4D1E58-84DE-4411-A0AB-3CFB6E1B6DCA}"/>
    <dgm:cxn modelId="{43F493D1-E809-4428-A78D-85683F823832}" type="presOf" srcId="{8DCE2889-40B4-4768-9D80-DC5F5184AD08}" destId="{097D2EA7-21B3-450D-9D26-7ABB6AAD9A94}" srcOrd="1" destOrd="0" presId="urn:microsoft.com/office/officeart/2005/8/layout/hierarchy2"/>
    <dgm:cxn modelId="{F61BC39A-0BB5-48C2-89A3-274E3E2AB341}" type="presOf" srcId="{71C765C4-03B1-48F0-8B3C-77AB8F23ECB7}" destId="{B5C18A84-08A2-49FB-8CB5-43E191A9CCE6}" srcOrd="0" destOrd="0" presId="urn:microsoft.com/office/officeart/2005/8/layout/hierarchy2"/>
    <dgm:cxn modelId="{CED6EB4E-31C4-496F-A93E-59877C29B7E7}" srcId="{E469C7CD-F9EE-4ACC-A7EA-641B3026B96B}" destId="{71C765C4-03B1-48F0-8B3C-77AB8F23ECB7}" srcOrd="1" destOrd="0" parTransId="{8DCE2889-40B4-4768-9D80-DC5F5184AD08}" sibTransId="{59B71CB3-4DFA-477C-AD21-FAAECE31328F}"/>
    <dgm:cxn modelId="{E3EA1A8B-4145-47EF-A9A6-C8C938913855}" type="presOf" srcId="{D784AA4C-8EAF-4ABA-8450-CADEB441B77B}" destId="{47403D51-943D-4B7F-A5DF-11EEBB8963D1}" srcOrd="1" destOrd="0" presId="urn:microsoft.com/office/officeart/2005/8/layout/hierarchy2"/>
    <dgm:cxn modelId="{55058053-ABF2-4AA0-BE26-0F60CF0D1866}" type="presOf" srcId="{D784AA4C-8EAF-4ABA-8450-CADEB441B77B}" destId="{B037EA7E-C109-4E34-BB65-0A90507D7A8D}" srcOrd="0" destOrd="0" presId="urn:microsoft.com/office/officeart/2005/8/layout/hierarchy2"/>
    <dgm:cxn modelId="{AD502FF1-0937-494C-88C5-59AFDCD4E450}" type="presOf" srcId="{E469C7CD-F9EE-4ACC-A7EA-641B3026B96B}" destId="{DFA4B74E-44E7-43A8-B08B-15B11B1E7594}" srcOrd="0" destOrd="0" presId="urn:microsoft.com/office/officeart/2005/8/layout/hierarchy2"/>
    <dgm:cxn modelId="{8914925E-2E18-4DF3-ADC0-2AA524FAF171}" type="presOf" srcId="{FA196EF1-8326-4B0D-9DF3-211CC2CA1F0F}" destId="{AB9A2601-3539-4E15-825A-233BEC2530F4}" srcOrd="0" destOrd="0" presId="urn:microsoft.com/office/officeart/2005/8/layout/hierarchy2"/>
    <dgm:cxn modelId="{2B44BFC2-F19A-47B2-A541-919E34C26D98}" type="presOf" srcId="{A0481ED3-30D0-4608-8325-678D6E9106B4}" destId="{B74A46B1-8A06-453E-B1B1-C493A1799DC2}" srcOrd="0" destOrd="0" presId="urn:microsoft.com/office/officeart/2005/8/layout/hierarchy2"/>
    <dgm:cxn modelId="{E5AF8365-0BB5-4599-9F26-09A9F803A729}" type="presParOf" srcId="{B74A46B1-8A06-453E-B1B1-C493A1799DC2}" destId="{CCEFF7AA-D6A9-458B-B9AE-9405B17929A6}" srcOrd="0" destOrd="0" presId="urn:microsoft.com/office/officeart/2005/8/layout/hierarchy2"/>
    <dgm:cxn modelId="{650250BE-E10F-40FC-9B8C-DB2E5D58C1D6}" type="presParOf" srcId="{CCEFF7AA-D6A9-458B-B9AE-9405B17929A6}" destId="{DFA4B74E-44E7-43A8-B08B-15B11B1E7594}" srcOrd="0" destOrd="0" presId="urn:microsoft.com/office/officeart/2005/8/layout/hierarchy2"/>
    <dgm:cxn modelId="{B46EF398-9A79-4469-90D5-F273A9038CBB}" type="presParOf" srcId="{CCEFF7AA-D6A9-458B-B9AE-9405B17929A6}" destId="{954F2E82-B208-4D88-A5FE-74512C0E7209}" srcOrd="1" destOrd="0" presId="urn:microsoft.com/office/officeart/2005/8/layout/hierarchy2"/>
    <dgm:cxn modelId="{7B37191B-DDA3-492F-9895-C709BAF67320}" type="presParOf" srcId="{954F2E82-B208-4D88-A5FE-74512C0E7209}" destId="{B037EA7E-C109-4E34-BB65-0A90507D7A8D}" srcOrd="0" destOrd="0" presId="urn:microsoft.com/office/officeart/2005/8/layout/hierarchy2"/>
    <dgm:cxn modelId="{5CC29DB5-D7CA-4756-BA4A-7B812D9278D2}" type="presParOf" srcId="{B037EA7E-C109-4E34-BB65-0A90507D7A8D}" destId="{47403D51-943D-4B7F-A5DF-11EEBB8963D1}" srcOrd="0" destOrd="0" presId="urn:microsoft.com/office/officeart/2005/8/layout/hierarchy2"/>
    <dgm:cxn modelId="{9365B309-2917-4A55-A27B-01ABF91C06EA}" type="presParOf" srcId="{954F2E82-B208-4D88-A5FE-74512C0E7209}" destId="{327C9B7D-D073-4548-8401-533DEDFFFD02}" srcOrd="1" destOrd="0" presId="urn:microsoft.com/office/officeart/2005/8/layout/hierarchy2"/>
    <dgm:cxn modelId="{B1C4D786-C8DA-4903-A032-C92713A559B3}" type="presParOf" srcId="{327C9B7D-D073-4548-8401-533DEDFFFD02}" destId="{AB9A2601-3539-4E15-825A-233BEC2530F4}" srcOrd="0" destOrd="0" presId="urn:microsoft.com/office/officeart/2005/8/layout/hierarchy2"/>
    <dgm:cxn modelId="{6A0B3F9B-48DA-4999-B5D6-D5C58F1701D9}" type="presParOf" srcId="{327C9B7D-D073-4548-8401-533DEDFFFD02}" destId="{4AD1BA2F-7875-4243-BFE5-5F9E1402581C}" srcOrd="1" destOrd="0" presId="urn:microsoft.com/office/officeart/2005/8/layout/hierarchy2"/>
    <dgm:cxn modelId="{6360C4C0-770B-4E73-802C-3F093CABC080}" type="presParOf" srcId="{954F2E82-B208-4D88-A5FE-74512C0E7209}" destId="{24E6D9C0-13AA-4A16-B7F8-4877CCA9876C}" srcOrd="2" destOrd="0" presId="urn:microsoft.com/office/officeart/2005/8/layout/hierarchy2"/>
    <dgm:cxn modelId="{3ED9476F-4CE2-4BE9-9A92-132B62635745}" type="presParOf" srcId="{24E6D9C0-13AA-4A16-B7F8-4877CCA9876C}" destId="{097D2EA7-21B3-450D-9D26-7ABB6AAD9A94}" srcOrd="0" destOrd="0" presId="urn:microsoft.com/office/officeart/2005/8/layout/hierarchy2"/>
    <dgm:cxn modelId="{AD518B2A-E9B5-4154-ABBB-1913D1B003E1}" type="presParOf" srcId="{954F2E82-B208-4D88-A5FE-74512C0E7209}" destId="{4C230DEE-68F7-4AF1-8982-D119D23AB467}" srcOrd="3" destOrd="0" presId="urn:microsoft.com/office/officeart/2005/8/layout/hierarchy2"/>
    <dgm:cxn modelId="{2458FAB6-6B5D-43A8-A9DC-53C829A6AE93}" type="presParOf" srcId="{4C230DEE-68F7-4AF1-8982-D119D23AB467}" destId="{B5C18A84-08A2-49FB-8CB5-43E191A9CCE6}" srcOrd="0" destOrd="0" presId="urn:microsoft.com/office/officeart/2005/8/layout/hierarchy2"/>
    <dgm:cxn modelId="{D87CD05F-DA46-4A05-B145-D0F381A73190}" type="presParOf" srcId="{4C230DEE-68F7-4AF1-8982-D119D23AB467}" destId="{BC4C80EB-13A5-4C83-AC81-B43443AE6A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D6EC29-1D34-45C4-8479-22D8B54814CE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574341-3A94-4615-B5E7-E3EB3CB6C71D}">
      <dgm:prSet phldrT="[Text]" custT="1"/>
      <dgm:spPr/>
      <dgm:t>
        <a:bodyPr anchor="t"/>
        <a:lstStyle/>
        <a:p>
          <a:r>
            <a:rPr lang="en-US" sz="4000" smtClean="0">
              <a:latin typeface="SutonnyMJ" pitchFamily="2" charset="0"/>
            </a:rPr>
            <a:t>`kwgK fMœvsk</a:t>
          </a:r>
          <a:endParaRPr lang="en-US" sz="4000">
            <a:latin typeface="SutonnyMJ" pitchFamily="2" charset="0"/>
          </a:endParaRPr>
        </a:p>
      </dgm:t>
    </dgm:pt>
    <dgm:pt modelId="{DAC60153-75B8-424B-B19B-74F893E1D15F}" type="parTrans" cxnId="{6963D927-2743-4B0C-83D2-32280DAD6724}">
      <dgm:prSet/>
      <dgm:spPr/>
      <dgm:t>
        <a:bodyPr/>
        <a:lstStyle/>
        <a:p>
          <a:endParaRPr lang="en-US" sz="2000"/>
        </a:p>
      </dgm:t>
    </dgm:pt>
    <dgm:pt modelId="{EF9BEEAA-32ED-4B8C-BBD7-ABBDA577537F}" type="sibTrans" cxnId="{6963D927-2743-4B0C-83D2-32280DAD6724}">
      <dgm:prSet/>
      <dgm:spPr/>
      <dgm:t>
        <a:bodyPr/>
        <a:lstStyle/>
        <a:p>
          <a:endParaRPr lang="en-US" sz="2000"/>
        </a:p>
      </dgm:t>
    </dgm:pt>
    <dgm:pt modelId="{0C39FA75-FC32-4FCE-9BAE-CC25EBE4824D}">
      <dgm:prSet phldrT="[Text]" custT="1"/>
      <dgm:spPr/>
      <dgm:t>
        <a:bodyPr anchor="t"/>
        <a:lstStyle/>
        <a:p>
          <a:r>
            <a:rPr lang="en-US" sz="3200" smtClean="0">
              <a:latin typeface="SutonnyMJ" pitchFamily="2" charset="0"/>
            </a:rPr>
            <a:t>mmxg `kwgK fMœvsk</a:t>
          </a:r>
        </a:p>
        <a:p>
          <a:r>
            <a:rPr lang="en-US" sz="3200" smtClean="0">
              <a:latin typeface="Times New Roman" pitchFamily="18" charset="0"/>
              <a:cs typeface="Times New Roman" pitchFamily="18" charset="0"/>
            </a:rPr>
            <a:t>0.53, 2.5 , 3.4152</a:t>
          </a:r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91D7834C-DC69-4DC8-9A28-7A42FECE1B3C}" type="parTrans" cxnId="{26B271DC-E796-47E4-ABA4-7CBE80D2AD7F}">
      <dgm:prSet custT="1"/>
      <dgm:spPr/>
      <dgm:t>
        <a:bodyPr/>
        <a:lstStyle/>
        <a:p>
          <a:endParaRPr lang="en-US" sz="2000"/>
        </a:p>
      </dgm:t>
    </dgm:pt>
    <dgm:pt modelId="{3214E562-B0A8-437B-A311-A37A2B8AE621}" type="sibTrans" cxnId="{26B271DC-E796-47E4-ABA4-7CBE80D2AD7F}">
      <dgm:prSet/>
      <dgm:spPr/>
      <dgm:t>
        <a:bodyPr/>
        <a:lstStyle/>
        <a:p>
          <a:endParaRPr lang="en-US" sz="2000"/>
        </a:p>
      </dgm:t>
    </dgm:pt>
    <dgm:pt modelId="{3F69ABB0-0DF9-4EAB-A959-D43C86E729CC}">
      <dgm:prSet phldrT="[Text]" custT="1"/>
      <dgm:spPr/>
      <dgm:t>
        <a:bodyPr anchor="t"/>
        <a:lstStyle/>
        <a:p>
          <a:r>
            <a:rPr lang="en-US" sz="3200" dirty="0" err="1" smtClean="0">
              <a:latin typeface="SutonnyMJ" pitchFamily="2" charset="0"/>
            </a:rPr>
            <a:t>Amxg</a:t>
          </a:r>
          <a:r>
            <a:rPr lang="en-US" sz="3200" dirty="0" smtClean="0">
              <a:latin typeface="SutonnyMJ" pitchFamily="2" charset="0"/>
            </a:rPr>
            <a:t> `</a:t>
          </a:r>
          <a:r>
            <a:rPr lang="en-US" sz="3200" dirty="0" err="1" smtClean="0">
              <a:latin typeface="SutonnyMJ" pitchFamily="2" charset="0"/>
            </a:rPr>
            <a:t>kwgK</a:t>
          </a:r>
          <a:r>
            <a:rPr lang="en-US" sz="3200" dirty="0" smtClean="0">
              <a:latin typeface="SutonnyMJ" pitchFamily="2" charset="0"/>
            </a:rPr>
            <a:t> </a:t>
          </a:r>
          <a:r>
            <a:rPr lang="en-US" sz="3200" dirty="0" err="1" smtClean="0">
              <a:latin typeface="SutonnyMJ" pitchFamily="2" charset="0"/>
            </a:rPr>
            <a:t>fMœvsk</a:t>
          </a:r>
          <a:endParaRPr lang="en-US" sz="3200" dirty="0" smtClean="0">
            <a:latin typeface="SutonnyMJ" pitchFamily="2" charset="0"/>
          </a:endParaRPr>
        </a:p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1.333....., 1.732......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DD1EB689-A46D-459E-99F4-A781C23FF189}" type="parTrans" cxnId="{47B332EB-1AC9-4320-A8A8-28323952E764}">
      <dgm:prSet custT="1"/>
      <dgm:spPr/>
      <dgm:t>
        <a:bodyPr/>
        <a:lstStyle/>
        <a:p>
          <a:endParaRPr lang="en-US" sz="2000"/>
        </a:p>
      </dgm:t>
    </dgm:pt>
    <dgm:pt modelId="{FCC5BD0A-E0EE-4768-82CA-EC16F79543EC}" type="sibTrans" cxnId="{47B332EB-1AC9-4320-A8A8-28323952E764}">
      <dgm:prSet/>
      <dgm:spPr/>
      <dgm:t>
        <a:bodyPr/>
        <a:lstStyle/>
        <a:p>
          <a:endParaRPr lang="en-US" sz="2000"/>
        </a:p>
      </dgm:t>
    </dgm:pt>
    <dgm:pt modelId="{1788EC20-6BBB-476B-BB31-D32433FCDED6}" type="pres">
      <dgm:prSet presAssocID="{15D6EC29-1D34-45C4-8479-22D8B54814C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B18CA-D1A1-4CD7-9B8F-8484BA1FAD1A}" type="pres">
      <dgm:prSet presAssocID="{A1574341-3A94-4615-B5E7-E3EB3CB6C71D}" presName="root1" presStyleCnt="0"/>
      <dgm:spPr/>
    </dgm:pt>
    <dgm:pt modelId="{A1786EC4-7A0F-49A4-BE7E-A910AE1D364A}" type="pres">
      <dgm:prSet presAssocID="{A1574341-3A94-4615-B5E7-E3EB3CB6C71D}" presName="LevelOneTextNode" presStyleLbl="node0" presStyleIdx="0" presStyleCnt="1" custScaleX="240973" custScaleY="192578" custLinFactNeighborX="6729" custLinFactNeighborY="-15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890602-2D11-4D6D-8DD8-1DE550FDE99F}" type="pres">
      <dgm:prSet presAssocID="{A1574341-3A94-4615-B5E7-E3EB3CB6C71D}" presName="level2hierChild" presStyleCnt="0"/>
      <dgm:spPr/>
    </dgm:pt>
    <dgm:pt modelId="{3F670B6F-74F5-4613-86A1-4BF429B30343}" type="pres">
      <dgm:prSet presAssocID="{91D7834C-DC69-4DC8-9A28-7A42FECE1B3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DBA66F6-1F55-43E9-B3AE-2B033A9601C2}" type="pres">
      <dgm:prSet presAssocID="{91D7834C-DC69-4DC8-9A28-7A42FECE1B3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4717569-EF50-4767-8A95-7FB9BBD42525}" type="pres">
      <dgm:prSet presAssocID="{0C39FA75-FC32-4FCE-9BAE-CC25EBE4824D}" presName="root2" presStyleCnt="0"/>
      <dgm:spPr/>
    </dgm:pt>
    <dgm:pt modelId="{B47DB02F-8140-4618-A2A4-1FBA23B703B4}" type="pres">
      <dgm:prSet presAssocID="{0C39FA75-FC32-4FCE-9BAE-CC25EBE4824D}" presName="LevelTwoTextNode" presStyleLbl="node2" presStyleIdx="0" presStyleCnt="2" custScaleX="195141" custScaleY="123501" custLinFactNeighborX="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2BD810-9362-448B-A6BD-FD92316265E0}" type="pres">
      <dgm:prSet presAssocID="{0C39FA75-FC32-4FCE-9BAE-CC25EBE4824D}" presName="level3hierChild" presStyleCnt="0"/>
      <dgm:spPr/>
    </dgm:pt>
    <dgm:pt modelId="{63464FCC-DD2F-4C7A-BB7C-3E68E321726E}" type="pres">
      <dgm:prSet presAssocID="{DD1EB689-A46D-459E-99F4-A781C23FF18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3120FE7-96AB-4C8B-ACF5-1BF0B195B7E1}" type="pres">
      <dgm:prSet presAssocID="{DD1EB689-A46D-459E-99F4-A781C23FF18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19F0079-635F-43CA-BDC0-A4FA045B90EC}" type="pres">
      <dgm:prSet presAssocID="{3F69ABB0-0DF9-4EAB-A959-D43C86E729CC}" presName="root2" presStyleCnt="0"/>
      <dgm:spPr/>
    </dgm:pt>
    <dgm:pt modelId="{7761C5F4-FFBE-47A1-9723-614214FAFFA0}" type="pres">
      <dgm:prSet presAssocID="{3F69ABB0-0DF9-4EAB-A959-D43C86E729CC}" presName="LevelTwoTextNode" presStyleLbl="node2" presStyleIdx="1" presStyleCnt="2" custScaleX="196460" custScaleY="127408" custLinFactNeighborX="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1CC6E-292E-4706-846A-440CAFD15CF6}" type="pres">
      <dgm:prSet presAssocID="{3F69ABB0-0DF9-4EAB-A959-D43C86E729CC}" presName="level3hierChild" presStyleCnt="0"/>
      <dgm:spPr/>
    </dgm:pt>
  </dgm:ptLst>
  <dgm:cxnLst>
    <dgm:cxn modelId="{D1099020-40FE-4909-B8AE-2CDCFC12E278}" type="presOf" srcId="{3F69ABB0-0DF9-4EAB-A959-D43C86E729CC}" destId="{7761C5F4-FFBE-47A1-9723-614214FAFFA0}" srcOrd="0" destOrd="0" presId="urn:microsoft.com/office/officeart/2005/8/layout/hierarchy2"/>
    <dgm:cxn modelId="{377CEF55-02A9-4321-A409-6F9F2B86DB14}" type="presOf" srcId="{15D6EC29-1D34-45C4-8479-22D8B54814CE}" destId="{1788EC20-6BBB-476B-BB31-D32433FCDED6}" srcOrd="0" destOrd="0" presId="urn:microsoft.com/office/officeart/2005/8/layout/hierarchy2"/>
    <dgm:cxn modelId="{24BFB46C-5F2B-4A67-8422-97A545663F3A}" type="presOf" srcId="{DD1EB689-A46D-459E-99F4-A781C23FF189}" destId="{63464FCC-DD2F-4C7A-BB7C-3E68E321726E}" srcOrd="0" destOrd="0" presId="urn:microsoft.com/office/officeart/2005/8/layout/hierarchy2"/>
    <dgm:cxn modelId="{26B271DC-E796-47E4-ABA4-7CBE80D2AD7F}" srcId="{A1574341-3A94-4615-B5E7-E3EB3CB6C71D}" destId="{0C39FA75-FC32-4FCE-9BAE-CC25EBE4824D}" srcOrd="0" destOrd="0" parTransId="{91D7834C-DC69-4DC8-9A28-7A42FECE1B3C}" sibTransId="{3214E562-B0A8-437B-A311-A37A2B8AE621}"/>
    <dgm:cxn modelId="{7EA3E918-9234-4515-B7C3-D24554FA3197}" type="presOf" srcId="{91D7834C-DC69-4DC8-9A28-7A42FECE1B3C}" destId="{EDBA66F6-1F55-43E9-B3AE-2B033A9601C2}" srcOrd="1" destOrd="0" presId="urn:microsoft.com/office/officeart/2005/8/layout/hierarchy2"/>
    <dgm:cxn modelId="{6963D927-2743-4B0C-83D2-32280DAD6724}" srcId="{15D6EC29-1D34-45C4-8479-22D8B54814CE}" destId="{A1574341-3A94-4615-B5E7-E3EB3CB6C71D}" srcOrd="0" destOrd="0" parTransId="{DAC60153-75B8-424B-B19B-74F893E1D15F}" sibTransId="{EF9BEEAA-32ED-4B8C-BBD7-ABBDA577537F}"/>
    <dgm:cxn modelId="{47B332EB-1AC9-4320-A8A8-28323952E764}" srcId="{A1574341-3A94-4615-B5E7-E3EB3CB6C71D}" destId="{3F69ABB0-0DF9-4EAB-A959-D43C86E729CC}" srcOrd="1" destOrd="0" parTransId="{DD1EB689-A46D-459E-99F4-A781C23FF189}" sibTransId="{FCC5BD0A-E0EE-4768-82CA-EC16F79543EC}"/>
    <dgm:cxn modelId="{D838762E-D6D7-404B-BBB0-AEE958C093E4}" type="presOf" srcId="{91D7834C-DC69-4DC8-9A28-7A42FECE1B3C}" destId="{3F670B6F-74F5-4613-86A1-4BF429B30343}" srcOrd="0" destOrd="0" presId="urn:microsoft.com/office/officeart/2005/8/layout/hierarchy2"/>
    <dgm:cxn modelId="{27C30967-B252-4579-87A0-A37B65F08E6F}" type="presOf" srcId="{A1574341-3A94-4615-B5E7-E3EB3CB6C71D}" destId="{A1786EC4-7A0F-49A4-BE7E-A910AE1D364A}" srcOrd="0" destOrd="0" presId="urn:microsoft.com/office/officeart/2005/8/layout/hierarchy2"/>
    <dgm:cxn modelId="{67FCA2DD-DB93-4891-856C-E46AD0BDBC8B}" type="presOf" srcId="{0C39FA75-FC32-4FCE-9BAE-CC25EBE4824D}" destId="{B47DB02F-8140-4618-A2A4-1FBA23B703B4}" srcOrd="0" destOrd="0" presId="urn:microsoft.com/office/officeart/2005/8/layout/hierarchy2"/>
    <dgm:cxn modelId="{9545AD8E-A5D1-4D98-95B0-6F25169C31C2}" type="presOf" srcId="{DD1EB689-A46D-459E-99F4-A781C23FF189}" destId="{33120FE7-96AB-4C8B-ACF5-1BF0B195B7E1}" srcOrd="1" destOrd="0" presId="urn:microsoft.com/office/officeart/2005/8/layout/hierarchy2"/>
    <dgm:cxn modelId="{F18C04FB-A6CC-4366-8CC2-3DD6E3A050AD}" type="presParOf" srcId="{1788EC20-6BBB-476B-BB31-D32433FCDED6}" destId="{CE1B18CA-D1A1-4CD7-9B8F-8484BA1FAD1A}" srcOrd="0" destOrd="0" presId="urn:microsoft.com/office/officeart/2005/8/layout/hierarchy2"/>
    <dgm:cxn modelId="{26CB89E2-59B0-4EA8-BD11-1E723A8C69DA}" type="presParOf" srcId="{CE1B18CA-D1A1-4CD7-9B8F-8484BA1FAD1A}" destId="{A1786EC4-7A0F-49A4-BE7E-A910AE1D364A}" srcOrd="0" destOrd="0" presId="urn:microsoft.com/office/officeart/2005/8/layout/hierarchy2"/>
    <dgm:cxn modelId="{12025CBD-DEE2-4DA4-803B-6B1D8D301EE7}" type="presParOf" srcId="{CE1B18CA-D1A1-4CD7-9B8F-8484BA1FAD1A}" destId="{E4890602-2D11-4D6D-8DD8-1DE550FDE99F}" srcOrd="1" destOrd="0" presId="urn:microsoft.com/office/officeart/2005/8/layout/hierarchy2"/>
    <dgm:cxn modelId="{A999BD7F-870B-4582-B55B-39091972A4D2}" type="presParOf" srcId="{E4890602-2D11-4D6D-8DD8-1DE550FDE99F}" destId="{3F670B6F-74F5-4613-86A1-4BF429B30343}" srcOrd="0" destOrd="0" presId="urn:microsoft.com/office/officeart/2005/8/layout/hierarchy2"/>
    <dgm:cxn modelId="{001DF6A0-5E10-422A-8F03-26B0E07CD5BC}" type="presParOf" srcId="{3F670B6F-74F5-4613-86A1-4BF429B30343}" destId="{EDBA66F6-1F55-43E9-B3AE-2B033A9601C2}" srcOrd="0" destOrd="0" presId="urn:microsoft.com/office/officeart/2005/8/layout/hierarchy2"/>
    <dgm:cxn modelId="{DA5C52BB-F5E9-4C48-8B49-07E6D11007BE}" type="presParOf" srcId="{E4890602-2D11-4D6D-8DD8-1DE550FDE99F}" destId="{94717569-EF50-4767-8A95-7FB9BBD42525}" srcOrd="1" destOrd="0" presId="urn:microsoft.com/office/officeart/2005/8/layout/hierarchy2"/>
    <dgm:cxn modelId="{3C9555DC-5D37-423E-B1A5-1ED26FDC4A2B}" type="presParOf" srcId="{94717569-EF50-4767-8A95-7FB9BBD42525}" destId="{B47DB02F-8140-4618-A2A4-1FBA23B703B4}" srcOrd="0" destOrd="0" presId="urn:microsoft.com/office/officeart/2005/8/layout/hierarchy2"/>
    <dgm:cxn modelId="{373543FF-902F-4850-852F-29CB06EAF388}" type="presParOf" srcId="{94717569-EF50-4767-8A95-7FB9BBD42525}" destId="{E22BD810-9362-448B-A6BD-FD92316265E0}" srcOrd="1" destOrd="0" presId="urn:microsoft.com/office/officeart/2005/8/layout/hierarchy2"/>
    <dgm:cxn modelId="{CAC04569-BCB5-4295-897B-68E7A08358E7}" type="presParOf" srcId="{E4890602-2D11-4D6D-8DD8-1DE550FDE99F}" destId="{63464FCC-DD2F-4C7A-BB7C-3E68E321726E}" srcOrd="2" destOrd="0" presId="urn:microsoft.com/office/officeart/2005/8/layout/hierarchy2"/>
    <dgm:cxn modelId="{C6955D52-6381-4F3D-B05C-8126FCBEB5E3}" type="presParOf" srcId="{63464FCC-DD2F-4C7A-BB7C-3E68E321726E}" destId="{33120FE7-96AB-4C8B-ACF5-1BF0B195B7E1}" srcOrd="0" destOrd="0" presId="urn:microsoft.com/office/officeart/2005/8/layout/hierarchy2"/>
    <dgm:cxn modelId="{AB2DD59A-DA3F-48F8-9154-2E1CFC7F0ED0}" type="presParOf" srcId="{E4890602-2D11-4D6D-8DD8-1DE550FDE99F}" destId="{D19F0079-635F-43CA-BDC0-A4FA045B90EC}" srcOrd="3" destOrd="0" presId="urn:microsoft.com/office/officeart/2005/8/layout/hierarchy2"/>
    <dgm:cxn modelId="{BC94F277-04EA-4B29-BC55-81F6FF8ABADF}" type="presParOf" srcId="{D19F0079-635F-43CA-BDC0-A4FA045B90EC}" destId="{7761C5F4-FFBE-47A1-9723-614214FAFFA0}" srcOrd="0" destOrd="0" presId="urn:microsoft.com/office/officeart/2005/8/layout/hierarchy2"/>
    <dgm:cxn modelId="{B7883FFD-6E0A-445A-AA23-160AAEF9BC2D}" type="presParOf" srcId="{D19F0079-635F-43CA-BDC0-A4FA045B90EC}" destId="{51D1CC6E-292E-4706-846A-440CAFD15C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4B74E-44E7-43A8-B08B-15B11B1E7594}">
      <dsp:nvSpPr>
        <dsp:cNvPr id="0" name=""/>
        <dsp:cNvSpPr/>
      </dsp:nvSpPr>
      <dsp:spPr>
        <a:xfrm>
          <a:off x="228597" y="552451"/>
          <a:ext cx="3569972" cy="2030902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1, 2, 3, 4.........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¯^</a:t>
          </a:r>
          <a:r>
            <a:rPr lang="en-US" sz="3600" b="1" kern="1200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vfvweK</a:t>
          </a: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3600" b="1" kern="1200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msL¨v</a:t>
          </a:r>
          <a:endParaRPr lang="en-US" sz="3600" b="1" kern="1200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sp:txBody>
      <dsp:txXfrm>
        <a:off x="288080" y="611934"/>
        <a:ext cx="3451006" cy="1911936"/>
      </dsp:txXfrm>
    </dsp:sp>
    <dsp:sp modelId="{B037EA7E-C109-4E34-BB65-0A90507D7A8D}">
      <dsp:nvSpPr>
        <dsp:cNvPr id="0" name=""/>
        <dsp:cNvSpPr/>
      </dsp:nvSpPr>
      <dsp:spPr>
        <a:xfrm rot="19139540">
          <a:off x="3652719" y="1153216"/>
          <a:ext cx="1188773" cy="49346"/>
        </a:xfrm>
        <a:custGeom>
          <a:avLst/>
          <a:gdLst/>
          <a:ahLst/>
          <a:cxnLst/>
          <a:rect l="0" t="0" r="0" b="0"/>
          <a:pathLst>
            <a:path>
              <a:moveTo>
                <a:pt x="0" y="24673"/>
              </a:moveTo>
              <a:lnTo>
                <a:pt x="1188773" y="24673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17387" y="1148170"/>
        <a:ext cx="59438" cy="59438"/>
      </dsp:txXfrm>
    </dsp:sp>
    <dsp:sp modelId="{AB9A2601-3539-4E15-825A-233BEC2530F4}">
      <dsp:nvSpPr>
        <dsp:cNvPr id="0" name=""/>
        <dsp:cNvSpPr/>
      </dsp:nvSpPr>
      <dsp:spPr>
        <a:xfrm>
          <a:off x="4695644" y="95249"/>
          <a:ext cx="4295955" cy="138525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shade val="22000"/>
                <a:satMod val="160000"/>
              </a:schemeClr>
              <a:schemeClr val="accent2"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2, 3, 5, 7........</a:t>
          </a:r>
          <a:r>
            <a:rPr lang="de-DE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BZ¨vw`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</a:t>
          </a:r>
          <a:r>
            <a:rPr lang="en-US" sz="3600" b="1" kern="1200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gŠwjK</a:t>
          </a: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3600" b="1" kern="1200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msL¨v</a:t>
          </a:r>
          <a:endParaRPr lang="en-US" sz="3600" b="1" kern="1200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sp:txBody>
      <dsp:txXfrm>
        <a:off x="4736217" y="135822"/>
        <a:ext cx="4214809" cy="1304107"/>
      </dsp:txXfrm>
    </dsp:sp>
    <dsp:sp modelId="{24E6D9C0-13AA-4A16-B7F8-4877CCA9876C}">
      <dsp:nvSpPr>
        <dsp:cNvPr id="0" name=""/>
        <dsp:cNvSpPr/>
      </dsp:nvSpPr>
      <dsp:spPr>
        <a:xfrm rot="2282819">
          <a:off x="3675571" y="1899966"/>
          <a:ext cx="1157660" cy="49346"/>
        </a:xfrm>
        <a:custGeom>
          <a:avLst/>
          <a:gdLst/>
          <a:ahLst/>
          <a:cxnLst/>
          <a:rect l="0" t="0" r="0" b="0"/>
          <a:pathLst>
            <a:path>
              <a:moveTo>
                <a:pt x="0" y="24673"/>
              </a:moveTo>
              <a:lnTo>
                <a:pt x="1157660" y="24673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25459" y="1895698"/>
        <a:ext cx="57883" cy="57883"/>
      </dsp:txXfrm>
    </dsp:sp>
    <dsp:sp modelId="{B5C18A84-08A2-49FB-8CB5-43E191A9CCE6}">
      <dsp:nvSpPr>
        <dsp:cNvPr id="0" name=""/>
        <dsp:cNvSpPr/>
      </dsp:nvSpPr>
      <dsp:spPr>
        <a:xfrm>
          <a:off x="4710233" y="1514754"/>
          <a:ext cx="4281366" cy="15332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4">
                <a:shade val="22000"/>
                <a:satMod val="160000"/>
              </a:schemeClr>
              <a:schemeClr val="accent4"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tint val="10000"/>
              <a:satMod val="13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4, 6, 8, 9,....</a:t>
          </a:r>
          <a:r>
            <a:rPr lang="en-US" sz="3600" b="1" kern="1200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</a:t>
          </a: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`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</a:t>
          </a:r>
          <a:r>
            <a:rPr lang="en-US" sz="3600" b="1" kern="1200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hŠwMK</a:t>
          </a:r>
          <a:r>
            <a:rPr lang="en-US" sz="3600" b="1" kern="1200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3600" b="1" kern="1200" cap="none" spc="0" dirty="0" err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msL¨v</a:t>
          </a:r>
          <a:endParaRPr lang="en-US" sz="3600" b="1" kern="1200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sp:txBody>
      <dsp:txXfrm>
        <a:off x="4755140" y="1559661"/>
        <a:ext cx="4191552" cy="1443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86EC4-7A0F-49A4-BE7E-A910AE1D364A}">
      <dsp:nvSpPr>
        <dsp:cNvPr id="0" name=""/>
        <dsp:cNvSpPr/>
      </dsp:nvSpPr>
      <dsp:spPr>
        <a:xfrm>
          <a:off x="132018" y="377252"/>
          <a:ext cx="4414075" cy="17637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>
              <a:latin typeface="SutonnyMJ" pitchFamily="2" charset="0"/>
            </a:rPr>
            <a:t>`kwgK fMœvsk</a:t>
          </a:r>
          <a:endParaRPr lang="en-US" sz="4000" kern="1200">
            <a:latin typeface="SutonnyMJ" pitchFamily="2" charset="0"/>
          </a:endParaRPr>
        </a:p>
      </dsp:txBody>
      <dsp:txXfrm>
        <a:off x="183678" y="428912"/>
        <a:ext cx="4310755" cy="1660474"/>
      </dsp:txXfrm>
    </dsp:sp>
    <dsp:sp modelId="{3F670B6F-74F5-4613-86A1-4BF429B30343}">
      <dsp:nvSpPr>
        <dsp:cNvPr id="0" name=""/>
        <dsp:cNvSpPr/>
      </dsp:nvSpPr>
      <dsp:spPr>
        <a:xfrm rot="19192022">
          <a:off x="4452161" y="972498"/>
          <a:ext cx="797900" cy="59004"/>
        </a:xfrm>
        <a:custGeom>
          <a:avLst/>
          <a:gdLst/>
          <a:ahLst/>
          <a:cxnLst/>
          <a:rect l="0" t="0" r="0" b="0"/>
          <a:pathLst>
            <a:path>
              <a:moveTo>
                <a:pt x="0" y="29502"/>
              </a:moveTo>
              <a:lnTo>
                <a:pt x="797900" y="29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31163" y="982053"/>
        <a:ext cx="39895" cy="39895"/>
      </dsp:txXfrm>
    </dsp:sp>
    <dsp:sp modelId="{B47DB02F-8140-4618-A2A4-1FBA23B703B4}">
      <dsp:nvSpPr>
        <dsp:cNvPr id="0" name=""/>
        <dsp:cNvSpPr/>
      </dsp:nvSpPr>
      <dsp:spPr>
        <a:xfrm>
          <a:off x="5156128" y="179288"/>
          <a:ext cx="3574538" cy="11311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latin typeface="SutonnyMJ" pitchFamily="2" charset="0"/>
            </a:rPr>
            <a:t>mmxg `kwgK fMœvsk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latin typeface="Times New Roman" pitchFamily="18" charset="0"/>
              <a:cs typeface="Times New Roman" pitchFamily="18" charset="0"/>
            </a:rPr>
            <a:t>0.53, 2.5 , 3.4152</a:t>
          </a:r>
          <a:endParaRPr lang="en-US" sz="3200" kern="1200">
            <a:latin typeface="Times New Roman" pitchFamily="18" charset="0"/>
            <a:cs typeface="Times New Roman" pitchFamily="18" charset="0"/>
          </a:endParaRPr>
        </a:p>
      </dsp:txBody>
      <dsp:txXfrm>
        <a:off x="5189258" y="212418"/>
        <a:ext cx="3508278" cy="1064868"/>
      </dsp:txXfrm>
    </dsp:sp>
    <dsp:sp modelId="{63464FCC-DD2F-4C7A-BB7C-3E68E321726E}">
      <dsp:nvSpPr>
        <dsp:cNvPr id="0" name=""/>
        <dsp:cNvSpPr/>
      </dsp:nvSpPr>
      <dsp:spPr>
        <a:xfrm rot="3101280">
          <a:off x="4359102" y="1615700"/>
          <a:ext cx="984017" cy="59004"/>
        </a:xfrm>
        <a:custGeom>
          <a:avLst/>
          <a:gdLst/>
          <a:ahLst/>
          <a:cxnLst/>
          <a:rect l="0" t="0" r="0" b="0"/>
          <a:pathLst>
            <a:path>
              <a:moveTo>
                <a:pt x="0" y="29502"/>
              </a:moveTo>
              <a:lnTo>
                <a:pt x="984017" y="29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26510" y="1620602"/>
        <a:ext cx="49200" cy="49200"/>
      </dsp:txXfrm>
    </dsp:sp>
    <dsp:sp modelId="{7761C5F4-FFBE-47A1-9723-614214FAFFA0}">
      <dsp:nvSpPr>
        <dsp:cNvPr id="0" name=""/>
        <dsp:cNvSpPr/>
      </dsp:nvSpPr>
      <dsp:spPr>
        <a:xfrm>
          <a:off x="5156128" y="1447799"/>
          <a:ext cx="3598699" cy="11669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SutonnyMJ" pitchFamily="2" charset="0"/>
            </a:rPr>
            <a:t>Amxg</a:t>
          </a:r>
          <a:r>
            <a:rPr lang="en-US" sz="3200" kern="1200" dirty="0" smtClean="0">
              <a:latin typeface="SutonnyMJ" pitchFamily="2" charset="0"/>
            </a:rPr>
            <a:t> `</a:t>
          </a:r>
          <a:r>
            <a:rPr lang="en-US" sz="3200" kern="1200" dirty="0" err="1" smtClean="0">
              <a:latin typeface="SutonnyMJ" pitchFamily="2" charset="0"/>
            </a:rPr>
            <a:t>kwgK</a:t>
          </a:r>
          <a:r>
            <a:rPr lang="en-US" sz="3200" kern="1200" dirty="0" smtClean="0">
              <a:latin typeface="SutonnyMJ" pitchFamily="2" charset="0"/>
            </a:rPr>
            <a:t> </a:t>
          </a:r>
          <a:r>
            <a:rPr lang="en-US" sz="3200" kern="1200" dirty="0" err="1" smtClean="0">
              <a:latin typeface="SutonnyMJ" pitchFamily="2" charset="0"/>
            </a:rPr>
            <a:t>fMœvsk</a:t>
          </a:r>
          <a:endParaRPr lang="en-US" sz="3200" kern="1200" dirty="0" smtClean="0">
            <a:latin typeface="SutonnyMJ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1.333....., 1.732......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90306" y="1481977"/>
        <a:ext cx="3530343" cy="1098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A306A-B1F8-4A3E-8BC6-A0C5D088765D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B8167-0E6B-402C-B5DF-B17950962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2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B8167-0E6B-402C-B5DF-B17950962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8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4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4" y="1047541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4" y="2232488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9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0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2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81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29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0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79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75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79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7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5" y="1297803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80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4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8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4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5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9" y="1756108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9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9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5" y="1964185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8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3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" y="3786188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7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2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3508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3508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1" y="3487857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3" y="3579920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11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2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0248C6-A620-432F-A81E-C853964250A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1.wmf"/><Relationship Id="rId5" Type="http://schemas.openxmlformats.org/officeDocument/2006/relationships/diagramQuickStyle" Target="../diagrams/quickStyle2.xml"/><Relationship Id="rId10" Type="http://schemas.openxmlformats.org/officeDocument/2006/relationships/oleObject" Target="../embeddings/oleObject4.bin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24003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16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099" name="Picture 3" descr="G:\image\422577_173014779479493_100003129153342_258900_157017094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5764" y="1428751"/>
            <a:ext cx="6479636" cy="3585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00150"/>
            <a:ext cx="89154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Times New Roman" pitchFamily="18" charset="0"/>
              </a:rPr>
              <a:t>I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©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Ges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n‡j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,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p/q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AvKv‡ii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msL¨v‡K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g~j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`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ejv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nq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|  †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hgb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:</a:t>
            </a:r>
            <a:endParaRPr lang="en-US" sz="40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2" y="133351"/>
            <a:ext cx="7486345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800" b="1" smtClean="0">
                <a:latin typeface="SutonnyMJ" pitchFamily="2" charset="0"/>
              </a:rPr>
              <a:t>g~j` msL¨v (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Rational Number</a:t>
            </a:r>
            <a:r>
              <a:rPr lang="en-US" sz="4800" b="1" smtClean="0">
                <a:latin typeface="SutonnyMJ" pitchFamily="2" charset="0"/>
              </a:rPr>
              <a:t>)</a:t>
            </a:r>
            <a:endParaRPr lang="en-US" sz="480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982820"/>
            <a:ext cx="8763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en-US" sz="3600" b="1" smtClean="0">
                <a:ln w="50800"/>
                <a:solidFill>
                  <a:schemeClr val="bg1"/>
                </a:solidFill>
                <a:latin typeface="SutonnyMJ" pitchFamily="2" charset="0"/>
              </a:rPr>
              <a:t>mKj c~Y©msL¨v Ges mKj fMœvsk msL¨v n‡e g~j` msL¨v|</a:t>
            </a:r>
            <a:endParaRPr lang="en-US" sz="3600" b="1">
              <a:ln w="50800"/>
              <a:solidFill>
                <a:schemeClr val="bg1"/>
              </a:solidFill>
              <a:latin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2" y="2724150"/>
          <a:ext cx="636910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1752480" imgH="393480" progId="Equation.3">
                  <p:embed/>
                </p:oleObj>
              </mc:Choice>
              <mc:Fallback>
                <p:oleObj name="Equation" r:id="rId3" imgW="1752480" imgH="393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2" y="2724150"/>
                        <a:ext cx="636910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3350"/>
            <a:ext cx="7986482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Ag~j` msL¨v (</a:t>
            </a:r>
            <a:r>
              <a:rPr lang="en-U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Irrational </a:t>
            </a:r>
            <a:r>
              <a:rPr lang="en-US" sz="5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)</a:t>
            </a:r>
            <a:endParaRPr lang="en-US" sz="4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69825"/>
            <a:ext cx="8915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†h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msL¨v‡K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p/q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AvKv‡i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cÖKvk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Kiv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hvq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bv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, †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hLv‡b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p, q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c~Y©msL¨v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Ges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, †m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msL¨v‡K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Ag~j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`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ejv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nq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|</a:t>
            </a:r>
            <a:endParaRPr 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686713"/>
            <a:ext cx="89154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c~Y©eM© bq Giƒc †h‡Kv‡bv ¯^vfvweK msL¨vi eM©g~j GKwU Ag~j` msL¨v|</a:t>
            </a:r>
            <a:endParaRPr lang="en-US" sz="4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2266950"/>
          <a:ext cx="8801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2933700" imgH="431800" progId="Equation.3">
                  <p:embed/>
                </p:oleObj>
              </mc:Choice>
              <mc:Fallback>
                <p:oleObj name="Equation" r:id="rId3" imgW="2933700" imgH="4318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66950"/>
                        <a:ext cx="88011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4420"/>
            <a:ext cx="54864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`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kwgK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fMœvsk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: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2444751"/>
            <a:ext cx="8763000" cy="2794000"/>
            <a:chOff x="228600" y="2114550"/>
            <a:chExt cx="8763000" cy="27940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28600" y="2114550"/>
            <a:ext cx="8763000" cy="279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57200" y="3257550"/>
            <a:ext cx="4191001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8" name="Equation" r:id="rId8" imgW="2590800" imgH="393700" progId="Equation.3">
                    <p:embed/>
                  </p:oleObj>
                </mc:Choice>
                <mc:Fallback>
                  <p:oleObj name="Equation" r:id="rId8" imgW="2590800" imgH="393700" progId="Equation.3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3257550"/>
                          <a:ext cx="4191001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246380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0" imgW="114151" imgH="215619" progId="Equation.3">
                  <p:embed/>
                </p:oleObj>
              </mc:Choice>
              <mc:Fallback>
                <p:oleObj name="Equation" r:id="rId10" imgW="114151" imgH="215619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63801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120015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g~j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I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Ag~j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msL¨v‡K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`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kwg‡K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cÖKvk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Kiv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n‡j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G‡K `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kwgK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fMœvsk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ejv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nq</a:t>
            </a:r>
            <a:r>
              <a:rPr lang="en-US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971550"/>
            <a:ext cx="1981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g~j`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0574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c~Y©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19812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fMœvsk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10515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abvZ¥K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91000" y="3067050"/>
            <a:ext cx="14478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mvaviY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124200"/>
            <a:ext cx="6096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0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8400" y="312420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FYvZ¥K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19800" y="3048000"/>
            <a:ext cx="12192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`kwgK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72400" y="3048000"/>
            <a:ext cx="1219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Ag~j`</a:t>
            </a:r>
            <a:endParaRPr lang="en-US" sz="3200">
              <a:latin typeface="SutonnyMJ" pitchFamily="2" charset="0"/>
            </a:endParaRPr>
          </a:p>
        </p:txBody>
      </p:sp>
      <p:cxnSp>
        <p:nvCxnSpPr>
          <p:cNvPr id="31" name="Elbow Connector 30"/>
          <p:cNvCxnSpPr>
            <a:stCxn id="4" idx="0"/>
            <a:endCxn id="12" idx="0"/>
          </p:cNvCxnSpPr>
          <p:nvPr/>
        </p:nvCxnSpPr>
        <p:spPr>
          <a:xfrm rot="16200000" flipH="1">
            <a:off x="4829175" y="-504825"/>
            <a:ext cx="2076450" cy="5029200"/>
          </a:xfrm>
          <a:prstGeom prst="bentConnector3">
            <a:avLst>
              <a:gd name="adj1" fmla="val -11009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1295400" y="1981201"/>
            <a:ext cx="4267200" cy="57149"/>
          </a:xfrm>
          <a:prstGeom prst="bentConnector4">
            <a:avLst>
              <a:gd name="adj1" fmla="val 102"/>
              <a:gd name="adj2" fmla="val 50000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7" idx="0"/>
            <a:endCxn id="10" idx="0"/>
          </p:cNvCxnSpPr>
          <p:nvPr/>
        </p:nvCxnSpPr>
        <p:spPr>
          <a:xfrm rot="16200000" flipH="1">
            <a:off x="1933575" y="1895475"/>
            <a:ext cx="19050" cy="2438400"/>
          </a:xfrm>
          <a:prstGeom prst="bentConnector3">
            <a:avLst>
              <a:gd name="adj1" fmla="val -12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8" idx="0"/>
            <a:endCxn id="11" idx="0"/>
          </p:cNvCxnSpPr>
          <p:nvPr/>
        </p:nvCxnSpPr>
        <p:spPr>
          <a:xfrm rot="5400000" flipH="1" flipV="1">
            <a:off x="5762625" y="2200275"/>
            <a:ext cx="19050" cy="1714500"/>
          </a:xfrm>
          <a:prstGeom prst="bentConnector3">
            <a:avLst>
              <a:gd name="adj1" fmla="val 13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2" idx="1"/>
            <a:endCxn id="11" idx="3"/>
          </p:cNvCxnSpPr>
          <p:nvPr/>
        </p:nvCxnSpPr>
        <p:spPr>
          <a:xfrm rot="10800000">
            <a:off x="7239000" y="3343275"/>
            <a:ext cx="533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2"/>
          </p:cNvCxnSpPr>
          <p:nvPr/>
        </p:nvCxnSpPr>
        <p:spPr>
          <a:xfrm rot="5400000">
            <a:off x="3267075" y="1647825"/>
            <a:ext cx="1714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6200" y="4172744"/>
            <a:ext cx="10668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†gŠwjK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52600" y="4172744"/>
            <a:ext cx="9906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†hŠwMK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819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cÖK…Z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86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AcÖK…Z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1600" y="4171950"/>
            <a:ext cx="609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wgkª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867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mmxg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34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0772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Abve„Ë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219200" y="4172744"/>
            <a:ext cx="4572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1</a:t>
            </a:r>
            <a:endParaRPr lang="en-US" sz="2800">
              <a:latin typeface="SutonnyMJ" pitchFamily="2" charset="0"/>
            </a:endParaRPr>
          </a:p>
        </p:txBody>
      </p:sp>
      <p:cxnSp>
        <p:nvCxnSpPr>
          <p:cNvPr id="90" name="Elbow Connector 89"/>
          <p:cNvCxnSpPr>
            <a:stCxn id="76" idx="0"/>
            <a:endCxn id="77" idx="0"/>
          </p:cNvCxnSpPr>
          <p:nvPr/>
        </p:nvCxnSpPr>
        <p:spPr>
          <a:xfrm rot="5400000" flipH="1" flipV="1">
            <a:off x="1428751" y="3353594"/>
            <a:ext cx="1588" cy="16383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78" idx="0"/>
            <a:endCxn id="79" idx="0"/>
          </p:cNvCxnSpPr>
          <p:nvPr/>
        </p:nvCxnSpPr>
        <p:spPr>
          <a:xfrm rot="5400000" flipH="1" flipV="1">
            <a:off x="3867151" y="3619500"/>
            <a:ext cx="1588" cy="11049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81" idx="0"/>
            <a:endCxn id="83" idx="0"/>
          </p:cNvCxnSpPr>
          <p:nvPr/>
        </p:nvCxnSpPr>
        <p:spPr>
          <a:xfrm rot="5400000" flipH="1" flipV="1">
            <a:off x="7467601" y="3067050"/>
            <a:ext cx="1588" cy="22098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23900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4228306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4953000" y="44005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>
            <a:off x="4953000" y="47053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>
            <a:off x="6705600" y="379095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82" idx="0"/>
          </p:cNvCxnSpPr>
          <p:nvPr/>
        </p:nvCxnSpPr>
        <p:spPr>
          <a:xfrm rot="5400000">
            <a:off x="7353300" y="4057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4114800" y="76200"/>
            <a:ext cx="2362200" cy="514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ev¯Íe</a:t>
            </a:r>
            <a:r>
              <a:rPr lang="en-US" sz="3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</a:rPr>
              <a:t>msL¨v</a:t>
            </a:r>
            <a:endParaRPr lang="en-US" sz="3600" dirty="0">
              <a:solidFill>
                <a:schemeClr val="bg1"/>
              </a:solidFill>
              <a:latin typeface="SutonnyMJ" pitchFamily="2" charset="0"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4991100" y="628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5400000">
            <a:off x="1333500" y="27622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9" idx="0"/>
          </p:cNvCxnSpPr>
          <p:nvPr/>
        </p:nvCxnSpPr>
        <p:spPr>
          <a:xfrm rot="5400000">
            <a:off x="1857375" y="3000375"/>
            <a:ext cx="2476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5400000">
            <a:off x="5600700" y="2686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5400000">
            <a:off x="1258095" y="4133850"/>
            <a:ext cx="380206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" y="57151"/>
            <a:ext cx="24064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e</a:t>
            </a:r>
            <a:r>
              <a:rPr lang="en-US" sz="40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v¯Íe</a:t>
            </a:r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msL¨vi</a:t>
            </a:r>
            <a:r>
              <a:rPr lang="en-US" sz="4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 </a:t>
            </a:r>
            <a:endParaRPr lang="en-US" sz="40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</a:endParaRPr>
          </a:p>
          <a:p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†</a:t>
            </a:r>
            <a:r>
              <a:rPr lang="en-US" sz="40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kªwYweb¨vm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  <p:bldP spid="121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6200" y="514350"/>
            <a:ext cx="9047040" cy="4495800"/>
            <a:chOff x="0" y="438150"/>
            <a:chExt cx="9047040" cy="4495800"/>
          </a:xfrm>
        </p:grpSpPr>
        <p:sp>
          <p:nvSpPr>
            <p:cNvPr id="2" name="Oval 1"/>
            <p:cNvSpPr/>
            <p:nvPr/>
          </p:nvSpPr>
          <p:spPr>
            <a:xfrm>
              <a:off x="0" y="438150"/>
              <a:ext cx="9007318" cy="44958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169789">
              <a:off x="5383037" y="916028"/>
              <a:ext cx="36640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bn-BD" sz="54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বাস্তব সংখ্যা </a:t>
              </a:r>
              <a:endPara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202" y="742949"/>
            <a:ext cx="6963641" cy="4087581"/>
            <a:chOff x="46759" y="819150"/>
            <a:chExt cx="6963641" cy="3962400"/>
          </a:xfrm>
        </p:grpSpPr>
        <p:sp>
          <p:nvSpPr>
            <p:cNvPr id="12" name="Oval 11"/>
            <p:cNvSpPr/>
            <p:nvPr/>
          </p:nvSpPr>
          <p:spPr>
            <a:xfrm>
              <a:off x="46759" y="819150"/>
              <a:ext cx="6963641" cy="39624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20776528">
              <a:off x="1447800" y="875199"/>
              <a:ext cx="1752600" cy="50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SutonnyMJ" pitchFamily="2" charset="0"/>
                </a:rPr>
                <a:t>g~j</a:t>
              </a:r>
              <a:r>
                <a:rPr lang="en-US" sz="2800" dirty="0" smtClean="0">
                  <a:latin typeface="SutonnyMJ" pitchFamily="2" charset="0"/>
                </a:rPr>
                <a:t>` </a:t>
              </a:r>
              <a:r>
                <a:rPr lang="en-US" sz="2800" dirty="0" err="1" smtClean="0">
                  <a:latin typeface="SutonnyMJ" pitchFamily="2" charset="0"/>
                </a:rPr>
                <a:t>msL¨v</a:t>
              </a:r>
              <a:endParaRPr lang="en-US" sz="2800" dirty="0">
                <a:latin typeface="SutonnyMJ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23900" y="1123950"/>
            <a:ext cx="6362700" cy="3352800"/>
            <a:chOff x="837034" y="1200150"/>
            <a:chExt cx="6285106" cy="3352800"/>
          </a:xfrm>
        </p:grpSpPr>
        <p:sp>
          <p:nvSpPr>
            <p:cNvPr id="21" name="Oval 20"/>
            <p:cNvSpPr/>
            <p:nvPr/>
          </p:nvSpPr>
          <p:spPr>
            <a:xfrm>
              <a:off x="949940" y="1200150"/>
              <a:ext cx="6172200" cy="3352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0" y="1276350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latin typeface="SutonnyMJ" pitchFamily="2" charset="0"/>
                </a:rPr>
                <a:t>c~Y© msL¨v</a:t>
              </a:r>
              <a:endParaRPr lang="en-US" sz="2800">
                <a:latin typeface="SutonnyMJ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7034" y="2647950"/>
              <a:ext cx="33133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... -6 ,- 5, -4,-3,-2,-1</a:t>
              </a:r>
              <a:endPara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86200" y="1657350"/>
            <a:ext cx="3200400" cy="2209800"/>
            <a:chOff x="3810000" y="1657350"/>
            <a:chExt cx="3200400" cy="2209800"/>
          </a:xfrm>
        </p:grpSpPr>
        <p:sp>
          <p:nvSpPr>
            <p:cNvPr id="28" name="Oval 27"/>
            <p:cNvSpPr/>
            <p:nvPr/>
          </p:nvSpPr>
          <p:spPr>
            <a:xfrm>
              <a:off x="3810000" y="1657350"/>
              <a:ext cx="3200400" cy="22098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20902669">
              <a:off x="4453605" y="1775426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SutonnyMJ" pitchFamily="2" charset="0"/>
                </a:rPr>
                <a:t>AFbvZ¡K</a:t>
              </a:r>
              <a:endParaRPr lang="en-US" sz="2400">
                <a:latin typeface="SutonnyMJ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10000" y="259657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3200" b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0</a:t>
              </a:r>
              <a:endParaRPr lang="en-US" sz="3200" b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191001" y="2114550"/>
            <a:ext cx="2895600" cy="1447800"/>
            <a:chOff x="4114801" y="2114550"/>
            <a:chExt cx="2932290" cy="1447800"/>
          </a:xfrm>
        </p:grpSpPr>
        <p:sp>
          <p:nvSpPr>
            <p:cNvPr id="34" name="Oval 33"/>
            <p:cNvSpPr/>
            <p:nvPr/>
          </p:nvSpPr>
          <p:spPr>
            <a:xfrm rot="21400807">
              <a:off x="4172838" y="2114550"/>
              <a:ext cx="2874253" cy="1447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53001" y="219075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SutonnyMJ" pitchFamily="2" charset="0"/>
                </a:rPr>
                <a:t>¯^vfvweK msL¨v </a:t>
              </a:r>
              <a:endParaRPr lang="en-US" sz="2400">
                <a:latin typeface="SutonnyMJ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14801" y="2596575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1,2,3,4,5,....</a:t>
              </a:r>
              <a:endParaRPr lang="en-US" sz="32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162802" y="1885950"/>
            <a:ext cx="1892293" cy="1752600"/>
            <a:chOff x="7086600" y="1885950"/>
            <a:chExt cx="1892293" cy="1752600"/>
          </a:xfrm>
        </p:grpSpPr>
        <p:sp>
          <p:nvSpPr>
            <p:cNvPr id="38" name="Oval 37"/>
            <p:cNvSpPr/>
            <p:nvPr/>
          </p:nvSpPr>
          <p:spPr>
            <a:xfrm>
              <a:off x="7086600" y="1885950"/>
              <a:ext cx="1892293" cy="1752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9" name="Object 2"/>
            <p:cNvGraphicFramePr>
              <a:graphicFrameLocks noChangeAspect="1"/>
            </p:cNvGraphicFramePr>
            <p:nvPr/>
          </p:nvGraphicFramePr>
          <p:xfrm>
            <a:off x="7391400" y="2571750"/>
            <a:ext cx="1393825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7" name="Equation" r:id="rId3" imgW="774364" imgH="241195" progId="Equation.3">
                    <p:embed/>
                  </p:oleObj>
                </mc:Choice>
                <mc:Fallback>
                  <p:oleObj name="Equation" r:id="rId3" imgW="774364" imgH="241195" progId="Equation.3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2571750"/>
                          <a:ext cx="1393825" cy="573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245561"/>
                </p:ext>
              </p:extLst>
            </p:nvPr>
          </p:nvGraphicFramePr>
          <p:xfrm>
            <a:off x="7831138" y="3124200"/>
            <a:ext cx="393700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8" name="Equation" r:id="rId5" imgW="126720" imgH="139680" progId="Equation.3">
                    <p:embed/>
                  </p:oleObj>
                </mc:Choice>
                <mc:Fallback>
                  <p:oleObj name="Equation" r:id="rId5" imgW="126720" imgH="139680" progId="Equation.3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1138" y="3124200"/>
                          <a:ext cx="393700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7543800" y="211455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latin typeface="SutonnyMJ" pitchFamily="2" charset="0"/>
                </a:rPr>
                <a:t>Ag~j`</a:t>
              </a:r>
              <a:endParaRPr lang="en-US" sz="3200">
                <a:latin typeface="SutonnyMJ" pitchFamily="2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2000" y="16573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762000" y="2036763"/>
            <a:ext cx="3810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2000" y="2038350"/>
            <a:ext cx="381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22669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-3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8600" y="25717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04800" y="2571750"/>
            <a:ext cx="381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" y="28765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1813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457200" y="3181350"/>
            <a:ext cx="381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34861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90600" y="37909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914400" y="3790950"/>
            <a:ext cx="381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2" grpId="0"/>
      <p:bldP spid="53" grpId="0"/>
      <p:bldP spid="59" grpId="0"/>
      <p:bldP spid="60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be 37"/>
          <p:cNvSpPr/>
          <p:nvPr/>
        </p:nvSpPr>
        <p:spPr>
          <a:xfrm>
            <a:off x="228600" y="133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72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Cube 38"/>
          <p:cNvSpPr/>
          <p:nvPr/>
        </p:nvSpPr>
        <p:spPr>
          <a:xfrm>
            <a:off x="1524000" y="133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Cube 39"/>
          <p:cNvSpPr/>
          <p:nvPr/>
        </p:nvSpPr>
        <p:spPr>
          <a:xfrm>
            <a:off x="2819400" y="133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Cube 40"/>
          <p:cNvSpPr/>
          <p:nvPr/>
        </p:nvSpPr>
        <p:spPr>
          <a:xfrm>
            <a:off x="228600" y="3181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Cube 41"/>
          <p:cNvSpPr/>
          <p:nvPr/>
        </p:nvSpPr>
        <p:spPr>
          <a:xfrm>
            <a:off x="1066800" y="3181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Cube 42"/>
          <p:cNvSpPr/>
          <p:nvPr/>
        </p:nvSpPr>
        <p:spPr>
          <a:xfrm>
            <a:off x="1905000" y="3181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Cube 43"/>
          <p:cNvSpPr/>
          <p:nvPr/>
        </p:nvSpPr>
        <p:spPr>
          <a:xfrm>
            <a:off x="228600" y="23431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Cube 44"/>
          <p:cNvSpPr/>
          <p:nvPr/>
        </p:nvSpPr>
        <p:spPr>
          <a:xfrm>
            <a:off x="1066800" y="23431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Cube 45"/>
          <p:cNvSpPr/>
          <p:nvPr/>
        </p:nvSpPr>
        <p:spPr>
          <a:xfrm>
            <a:off x="1905000" y="23431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Cube 46"/>
          <p:cNvSpPr/>
          <p:nvPr/>
        </p:nvSpPr>
        <p:spPr>
          <a:xfrm>
            <a:off x="228600" y="15049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Cube 47"/>
          <p:cNvSpPr/>
          <p:nvPr/>
        </p:nvSpPr>
        <p:spPr>
          <a:xfrm>
            <a:off x="1066800" y="15049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Cube 48"/>
          <p:cNvSpPr/>
          <p:nvPr/>
        </p:nvSpPr>
        <p:spPr>
          <a:xfrm>
            <a:off x="1905000" y="15049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43400" y="5715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†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h‡Kv‡bv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we‡Rvo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©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eM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©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GKwU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we‡Rvo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|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1047751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awi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,  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n 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 বিজোড় সংখ্যা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|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72000" y="14287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n = x + 1 </a:t>
            </a:r>
            <a:r>
              <a:rPr lang="bn-BD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43400" y="173355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ev,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= (x + 1)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7200" y="218628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ev,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= x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 + 2x+ 1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7200" y="2643485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ev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, 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= x(x 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+ 2) + 1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bn-BD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3036154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এখানে 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x 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ও 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(x+2)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 উভয়েই জোড় সংখ্যা ।</a:t>
            </a:r>
          </a:p>
          <a:p>
            <a:r>
              <a:rPr lang="bn-BD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সুতরাং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x(x+2) </a:t>
            </a:r>
            <a:r>
              <a:rPr lang="bn-BD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রাশিটি একটি জোড় সংখ্যা । 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3867151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অতএব, 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x(x+2) 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+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1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Symbol"/>
              </a:rPr>
              <a:t> সংখ্যাটি একটি বিজোড় সংখ্যা । 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456313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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†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h‡Kv‡bv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we‡Rvo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©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eM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©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GKwU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we‡Rvo</a:t>
            </a:r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|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2" grpId="0"/>
      <p:bldP spid="53" grpId="0"/>
      <p:bldP spid="54" grpId="0"/>
      <p:bldP spid="55" grpId="0"/>
      <p:bldP spid="56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61951"/>
            <a:ext cx="58674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-t `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jxq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t-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086511"/>
            <a:ext cx="74676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Ki †h, `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yBwU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µ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wgK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Rvo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Ydj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8 (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AvU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 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3350"/>
            <a:ext cx="2971800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b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b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bn-BD" sz="2800" b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ছকটি পূর্ণ কর । </a:t>
            </a:r>
            <a:endParaRPr lang="en-US" sz="2800" b="1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971550"/>
            <a:ext cx="1981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g~j`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20574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c~Y©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95800" y="19812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?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310515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abvZ¥K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1000" y="3067050"/>
            <a:ext cx="14478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mvaviY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3124200"/>
            <a:ext cx="6096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?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12420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FYvZ¥K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00" y="3048000"/>
            <a:ext cx="12192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?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772400" y="3048000"/>
            <a:ext cx="1219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Ag~j`</a:t>
            </a:r>
            <a:endParaRPr lang="en-US" sz="3200">
              <a:latin typeface="SutonnyMJ" pitchFamily="2" charset="0"/>
            </a:endParaRPr>
          </a:p>
        </p:txBody>
      </p:sp>
      <p:cxnSp>
        <p:nvCxnSpPr>
          <p:cNvPr id="12" name="Elbow Connector 11"/>
          <p:cNvCxnSpPr>
            <a:stCxn id="3" idx="0"/>
            <a:endCxn id="11" idx="0"/>
          </p:cNvCxnSpPr>
          <p:nvPr/>
        </p:nvCxnSpPr>
        <p:spPr>
          <a:xfrm rot="16200000" flipH="1">
            <a:off x="4829175" y="-504825"/>
            <a:ext cx="2076450" cy="5029200"/>
          </a:xfrm>
          <a:prstGeom prst="bentConnector3">
            <a:avLst>
              <a:gd name="adj1" fmla="val -11009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38"/>
          <p:cNvCxnSpPr/>
          <p:nvPr/>
        </p:nvCxnSpPr>
        <p:spPr>
          <a:xfrm flipV="1">
            <a:off x="1295400" y="1981201"/>
            <a:ext cx="4267200" cy="57149"/>
          </a:xfrm>
          <a:prstGeom prst="bentConnector4">
            <a:avLst>
              <a:gd name="adj1" fmla="val 102"/>
              <a:gd name="adj2" fmla="val 50000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0"/>
            <a:endCxn id="9" idx="0"/>
          </p:cNvCxnSpPr>
          <p:nvPr/>
        </p:nvCxnSpPr>
        <p:spPr>
          <a:xfrm rot="16200000" flipH="1">
            <a:off x="1933575" y="1895475"/>
            <a:ext cx="19050" cy="2438400"/>
          </a:xfrm>
          <a:prstGeom prst="bentConnector3">
            <a:avLst>
              <a:gd name="adj1" fmla="val -12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0"/>
            <a:endCxn id="10" idx="0"/>
          </p:cNvCxnSpPr>
          <p:nvPr/>
        </p:nvCxnSpPr>
        <p:spPr>
          <a:xfrm rot="5400000" flipH="1" flipV="1">
            <a:off x="5762625" y="2200275"/>
            <a:ext cx="19050" cy="1714500"/>
          </a:xfrm>
          <a:prstGeom prst="bentConnector3">
            <a:avLst>
              <a:gd name="adj1" fmla="val 13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  <a:endCxn id="10" idx="3"/>
          </p:cNvCxnSpPr>
          <p:nvPr/>
        </p:nvCxnSpPr>
        <p:spPr>
          <a:xfrm rot="10800000">
            <a:off x="7239000" y="3343275"/>
            <a:ext cx="533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</p:cNvCxnSpPr>
          <p:nvPr/>
        </p:nvCxnSpPr>
        <p:spPr>
          <a:xfrm rot="5400000">
            <a:off x="3267075" y="1647825"/>
            <a:ext cx="1714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6200" y="4172744"/>
            <a:ext cx="10668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†gŠwjK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52600" y="4172744"/>
            <a:ext cx="9906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†hŠwMK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19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cÖK…Z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86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?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1600" y="4171950"/>
            <a:ext cx="609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wgkª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67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?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4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772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Abve„Ë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9200" y="4172744"/>
            <a:ext cx="4572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1</a:t>
            </a:r>
            <a:endParaRPr lang="en-US" sz="2800">
              <a:latin typeface="SutonnyMJ" pitchFamily="2" charset="0"/>
            </a:endParaRPr>
          </a:p>
        </p:txBody>
      </p:sp>
      <p:cxnSp>
        <p:nvCxnSpPr>
          <p:cNvPr id="27" name="Elbow Connector 26"/>
          <p:cNvCxnSpPr>
            <a:stCxn id="18" idx="0"/>
            <a:endCxn id="19" idx="0"/>
          </p:cNvCxnSpPr>
          <p:nvPr/>
        </p:nvCxnSpPr>
        <p:spPr>
          <a:xfrm rot="5400000" flipH="1" flipV="1">
            <a:off x="1428751" y="3353594"/>
            <a:ext cx="1588" cy="16383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0" idx="0"/>
            <a:endCxn id="21" idx="0"/>
          </p:cNvCxnSpPr>
          <p:nvPr/>
        </p:nvCxnSpPr>
        <p:spPr>
          <a:xfrm rot="5400000" flipH="1" flipV="1">
            <a:off x="3867151" y="3619500"/>
            <a:ext cx="1588" cy="11049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3" idx="0"/>
            <a:endCxn id="25" idx="0"/>
          </p:cNvCxnSpPr>
          <p:nvPr/>
        </p:nvCxnSpPr>
        <p:spPr>
          <a:xfrm rot="5400000" flipH="1" flipV="1">
            <a:off x="7467601" y="3067050"/>
            <a:ext cx="1588" cy="22098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23900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228306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53000" y="44005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4953000" y="47053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705600" y="379095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4" idx="0"/>
          </p:cNvCxnSpPr>
          <p:nvPr/>
        </p:nvCxnSpPr>
        <p:spPr>
          <a:xfrm rot="5400000">
            <a:off x="7353300" y="4057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114800" y="76200"/>
            <a:ext cx="2362200" cy="514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</a:rPr>
              <a:t>ev¯Ze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msL¨v</a:t>
            </a:r>
            <a:endParaRPr lang="en-US" sz="3600" dirty="0">
              <a:latin typeface="SutonnyMJ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4991100" y="628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333500" y="27622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" idx="0"/>
          </p:cNvCxnSpPr>
          <p:nvPr/>
        </p:nvCxnSpPr>
        <p:spPr>
          <a:xfrm rot="5400000">
            <a:off x="1857375" y="3000375"/>
            <a:ext cx="2476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5600700" y="2686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1258095" y="4133850"/>
            <a:ext cx="380206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:\Wall Paper\04012008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350"/>
            <a:ext cx="2667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9551"/>
            <a:ext cx="4114800" cy="2142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280035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1.  cÖgvY Ki †h, </a:t>
            </a:r>
            <a:r>
              <a:rPr lang="pt-BR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</a:t>
            </a:r>
            <a:r>
              <a:rPr lang="pt-BR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GKwU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Ag~j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` </a:t>
            </a:r>
            <a:r>
              <a:rPr lang="en-US" sz="3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</a:t>
            </a:r>
            <a:r>
              <a:rPr 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|</a:t>
            </a:r>
            <a:endParaRPr 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363855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cÖgvY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Ki †h, `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yBwU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µ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wgK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Rvo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msL¨vi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¸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Ydj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  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(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AvU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)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Øviv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wefvR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¨|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5550"/>
            <a:ext cx="9144000" cy="436245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28603" y="209550"/>
            <a:ext cx="8762999" cy="1733550"/>
            <a:chOff x="1160892" y="1219200"/>
            <a:chExt cx="6705600" cy="4267200"/>
          </a:xfrm>
        </p:grpSpPr>
        <p:sp>
          <p:nvSpPr>
            <p:cNvPr id="4" name="Rounded Rectangle 3"/>
            <p:cNvSpPr/>
            <p:nvPr/>
          </p:nvSpPr>
          <p:spPr>
            <a:xfrm>
              <a:off x="1160892" y="1219200"/>
              <a:ext cx="6705600" cy="426720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1414655" y="1339403"/>
              <a:ext cx="6376033" cy="4026794"/>
            </a:xfrm>
            <a:prstGeom prst="flowChartConnector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95600" y="285750"/>
            <a:ext cx="3962400" cy="186204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</a:t>
            </a:r>
            <a:endParaRPr lang="en-US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2" y="209550"/>
            <a:ext cx="8762999" cy="1733550"/>
            <a:chOff x="1160892" y="1219200"/>
            <a:chExt cx="6705600" cy="4267200"/>
          </a:xfrm>
        </p:grpSpPr>
        <p:sp>
          <p:nvSpPr>
            <p:cNvPr id="8" name="Rounded Rectangle 7"/>
            <p:cNvSpPr/>
            <p:nvPr/>
          </p:nvSpPr>
          <p:spPr>
            <a:xfrm>
              <a:off x="1160892" y="1219200"/>
              <a:ext cx="6705600" cy="426720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414655" y="1339403"/>
              <a:ext cx="6376033" cy="4026794"/>
            </a:xfrm>
            <a:prstGeom prst="flowChartConnector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819399" y="285750"/>
            <a:ext cx="396240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/>
              </a:rPr>
              <a:t>                 </a:t>
            </a:r>
            <a:r>
              <a:rPr lang="en-US" dirty="0" err="1" smtClean="0">
                <a:latin typeface="NikoshBAN"/>
              </a:rPr>
              <a:t>শিক্ষক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পরিচিতি</a:t>
            </a:r>
            <a:endParaRPr lang="en-US" dirty="0">
              <a:latin typeface="NikoshBAN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76350"/>
            <a:ext cx="1935163" cy="22860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429000" y="1085850"/>
            <a:ext cx="5253990" cy="26289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মোঃহারুন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অর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রশিদ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সহকারী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শিক্ষক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গণিত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গুথুমা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চৌমুড়ী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ইসলামিয়া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দাখিল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মাদরাসা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পরশুরাম,ফেনী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।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মোবাইলঃ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০১৭১৯-৮৪৫২০৫	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3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57150"/>
            <a:ext cx="36576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n-BD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এসো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 2</a:t>
            </a:r>
            <a:r>
              <a:rPr lang="bn-BD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টি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NUbv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দেখি</a:t>
            </a:r>
            <a:r>
              <a:rPr lang="bn-BD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3600" b="1" dirty="0">
              <a:ln w="50800"/>
              <a:solidFill>
                <a:schemeClr val="bg1">
                  <a:shade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1749" name="Picture 5" descr="G:\Animation\A0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742950"/>
            <a:ext cx="3581400" cy="336061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447800" y="4324350"/>
            <a:ext cx="10668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bn-BD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H:\image0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047750"/>
            <a:ext cx="3886200" cy="28066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248400" y="4248150"/>
            <a:ext cx="12954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bn-BD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বাস্তব </a:t>
            </a:r>
            <a:endParaRPr lang="en-US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85415" y="2724151"/>
            <a:ext cx="30299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 smtClean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cÖ_g</a:t>
            </a:r>
            <a:r>
              <a:rPr lang="en-US" sz="6000" dirty="0" smtClean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000" dirty="0" err="1" smtClean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Aa¨vq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3308" y="2329756"/>
            <a:ext cx="4420095" cy="138499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শ্রেণীঃনবম-দশম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বিষয়ঃসাধারণ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বীজগণিত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2614702"/>
            <a:ext cx="2743200" cy="1862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115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3350"/>
            <a:ext cx="49530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60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 </a:t>
            </a:r>
            <a:br>
              <a:rPr lang="en-US" sz="600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</a:br>
            <a:r>
              <a:rPr lang="en-US" sz="600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(</a:t>
            </a:r>
            <a:r>
              <a:rPr lang="en-US" sz="600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Real Number</a:t>
            </a:r>
            <a:r>
              <a:rPr lang="en-US" sz="600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)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smtClean="0"/>
              <a:t>-</a:t>
            </a:r>
          </a:p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বাস্তব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২।</a:t>
            </a:r>
            <a:r>
              <a:rPr lang="en-US" dirty="0"/>
              <a:t> </a:t>
            </a:r>
            <a:r>
              <a:rPr lang="en-US" dirty="0" err="1"/>
              <a:t>বাস্তব</a:t>
            </a:r>
            <a:r>
              <a:rPr lang="en-US" dirty="0"/>
              <a:t> </a:t>
            </a:r>
            <a:r>
              <a:rPr lang="en-US" dirty="0" err="1" smtClean="0"/>
              <a:t>সংখ্যার</a:t>
            </a:r>
            <a:r>
              <a:rPr lang="en-US" dirty="0" smtClean="0"/>
              <a:t> </a:t>
            </a:r>
            <a:r>
              <a:rPr lang="en-US" dirty="0" err="1" smtClean="0"/>
              <a:t>শ্রেণিবিভাগ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৩।</a:t>
            </a:r>
            <a:r>
              <a:rPr lang="en-US" dirty="0"/>
              <a:t> </a:t>
            </a:r>
            <a:r>
              <a:rPr lang="en-US" dirty="0" err="1"/>
              <a:t>বাস্তব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সংক্রান্ত</a:t>
            </a:r>
            <a:r>
              <a:rPr lang="en-US" dirty="0" smtClean="0"/>
              <a:t> </a:t>
            </a:r>
            <a:r>
              <a:rPr lang="en-US" dirty="0" err="1" smtClean="0"/>
              <a:t>গানিতিক</a:t>
            </a:r>
            <a:r>
              <a:rPr lang="en-US" dirty="0" smtClean="0"/>
              <a:t> </a:t>
            </a:r>
            <a:r>
              <a:rPr lang="en-US" dirty="0" err="1" smtClean="0"/>
              <a:t>সমস্য</a:t>
            </a:r>
            <a:r>
              <a:rPr lang="en-US" dirty="0" err="1" smtClean="0">
                <a:latin typeface="NikoshBAN"/>
              </a:rPr>
              <a:t>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সমাধান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করতে</a:t>
            </a:r>
            <a:r>
              <a:rPr lang="en-US" dirty="0" smtClean="0">
                <a:latin typeface="NikoshBAN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NikoshBAN"/>
              </a:rPr>
              <a:t> </a:t>
            </a:r>
            <a:r>
              <a:rPr lang="en-US" dirty="0" smtClean="0">
                <a:latin typeface="NikoshBAN"/>
              </a:rPr>
              <a:t>   </a:t>
            </a:r>
            <a:r>
              <a:rPr lang="en-US" dirty="0" err="1" smtClean="0">
                <a:latin typeface="NikoshBAN"/>
              </a:rPr>
              <a:t>পারবে</a:t>
            </a:r>
            <a:r>
              <a:rPr lang="en-US" dirty="0">
                <a:latin typeface="NikoshBAN"/>
              </a:rPr>
              <a:t>।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86592"/>
            <a:ext cx="3581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/>
              </a:rPr>
              <a:t>শিখনফল</a:t>
            </a:r>
            <a:endParaRPr lang="en-US" sz="54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22170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3" y="95251"/>
            <a:ext cx="7367723" cy="769441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400" b="1">
                <a:ln w="50800"/>
                <a:solidFill>
                  <a:srgbClr val="FFFF00"/>
                </a:solidFill>
                <a:latin typeface="SutonnyMJ" pitchFamily="2" charset="0"/>
              </a:rPr>
              <a:t>¯^vfvweK msL¨v </a:t>
            </a:r>
            <a:r>
              <a:rPr lang="en-US" sz="4400" b="1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</a:rPr>
              <a:t>(</a:t>
            </a:r>
            <a:r>
              <a:rPr lang="en-US" sz="4400" b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 Number</a:t>
            </a:r>
            <a:r>
              <a:rPr lang="en-US" sz="4400" b="1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867312"/>
            <a:ext cx="8382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1, 2, 3, 4.........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BZ¨vw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¸‡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jv‡K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¯^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vfvweK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ev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abvZ¥K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c~Y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e‡j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|</a:t>
            </a:r>
            <a:endParaRPr lang="en-US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0323515"/>
              </p:ext>
            </p:extLst>
          </p:nvPr>
        </p:nvGraphicFramePr>
        <p:xfrm>
          <a:off x="76200" y="1866900"/>
          <a:ext cx="8991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mtClean="0">
                <a:latin typeface="SutonnyMJ" pitchFamily="2" charset="0"/>
              </a:rPr>
              <a:t>-t  wb‡R Ki t-</a:t>
            </a:r>
            <a:endParaRPr lang="en-US" sz="6000"/>
          </a:p>
        </p:txBody>
      </p:sp>
      <p:sp>
        <p:nvSpPr>
          <p:cNvPr id="5" name="Rectangle 4"/>
          <p:cNvSpPr/>
          <p:nvPr/>
        </p:nvSpPr>
        <p:spPr>
          <a:xfrm>
            <a:off x="76200" y="1123950"/>
            <a:ext cx="3276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‡hvM Ki </a:t>
            </a:r>
            <a:endParaRPr lang="en-US" sz="6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1123950"/>
            <a:ext cx="3276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</a:rPr>
              <a:t>we‡qvM</a:t>
            </a:r>
            <a:r>
              <a:rPr lang="en-US" sz="5400" dirty="0" smtClean="0">
                <a:latin typeface="SutonnyMJ" pitchFamily="2" charset="0"/>
              </a:rPr>
              <a:t> Ki 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885952"/>
            <a:ext cx="18288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 + 3</a:t>
            </a:r>
            <a:endParaRPr lang="en-US" sz="6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885951"/>
            <a:ext cx="6096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885951"/>
            <a:ext cx="8382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en-US" sz="6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883754"/>
            <a:ext cx="1828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10+3</a:t>
            </a:r>
            <a:endParaRPr lang="en-US" sz="4800" b="1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879290"/>
            <a:ext cx="609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2879290"/>
            <a:ext cx="838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en-US" sz="4800" b="1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721954"/>
            <a:ext cx="1828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45+20</a:t>
            </a:r>
            <a:endParaRPr lang="en-US" sz="48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3717490"/>
            <a:ext cx="609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3717490"/>
            <a:ext cx="838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65</a:t>
            </a:r>
            <a:endParaRPr lang="en-US" sz="48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1885952"/>
            <a:ext cx="18288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5 - 3</a:t>
            </a:r>
            <a:endParaRPr lang="en-US" sz="6000" b="1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885951"/>
            <a:ext cx="6096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1885951"/>
            <a:ext cx="8382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6000" b="1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2883754"/>
            <a:ext cx="1828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3 - 3</a:t>
            </a:r>
            <a:endParaRPr lang="en-US" sz="4800" b="1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2879290"/>
            <a:ext cx="6096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600" y="2879290"/>
            <a:ext cx="8382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3721954"/>
            <a:ext cx="18288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15-20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3717490"/>
            <a:ext cx="609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3600" y="3717490"/>
            <a:ext cx="8382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-5</a:t>
            </a:r>
            <a:endParaRPr lang="en-US" sz="48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1" y="1893154"/>
            <a:ext cx="16257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abvZ¥K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62802" y="2876551"/>
            <a:ext cx="930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k~b¨</a:t>
            </a:r>
            <a:endParaRPr lang="en-US" sz="4800" b="1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34201" y="3638551"/>
            <a:ext cx="17043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FYvZ¥K</a:t>
            </a:r>
            <a:endParaRPr lang="en-US" sz="4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50"/>
                            </p:stCondLst>
                            <p:childTnLst>
                              <p:par>
                                <p:cTn id="5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2" y="57150"/>
            <a:ext cx="6372257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c~Y©msL¨v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(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Integers)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230690"/>
            <a:ext cx="89916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800" b="1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k~b¨mn mKj abvZ¥K I FYvZ¥K ALÛ msL¨vmg~n‡K c~Y©msL¨v ejv nq|</a:t>
            </a:r>
            <a:endParaRPr lang="en-US" sz="4800" b="1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181350"/>
            <a:ext cx="84582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- 3, -2, -1, 0,1, 2, 3</a:t>
            </a:r>
            <a:r>
              <a:rPr lang="en-US" sz="4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......... BZ¨vw` c~Y©msL¨v|</a:t>
            </a:r>
            <a:endParaRPr lang="en-US" sz="44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622"/>
            <a:ext cx="8153400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just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p, q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ci¯úi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mn‡gŠwjK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,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 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Ges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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n‡j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, 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p/q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AvKv‡ii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msL¨v‡K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fMœvsk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msL¨v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e‡j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85750"/>
            <a:ext cx="683225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40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fMœvsk</a:t>
            </a:r>
            <a:r>
              <a:rPr lang="en-US" sz="4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  </a:t>
            </a:r>
            <a:r>
              <a:rPr lang="en-US" sz="40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msL¨v</a:t>
            </a:r>
            <a:r>
              <a:rPr lang="en-US" sz="4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(Fractional Number)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387864"/>
            <a:ext cx="226215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4000" b="1" dirty="0" err="1">
                <a:ln/>
                <a:solidFill>
                  <a:srgbClr val="FF0000"/>
                </a:solidFill>
                <a:latin typeface="SutonnyMJ" pitchFamily="2" charset="0"/>
              </a:rPr>
              <a:t>fMœvsk</a:t>
            </a:r>
            <a:r>
              <a:rPr lang="en-US" sz="4000" b="1" dirty="0">
                <a:ln/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ln/>
                <a:solidFill>
                  <a:srgbClr val="FF0000"/>
                </a:solidFill>
                <a:latin typeface="SutonnyMJ" pitchFamily="2" charset="0"/>
              </a:rPr>
              <a:t>msL¨v</a:t>
            </a:r>
            <a:endParaRPr lang="en-US" sz="4000" b="1" dirty="0">
              <a:ln/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42245" y="2724150"/>
            <a:ext cx="3884397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en-US" sz="32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2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r>
              <a:rPr lang="en-US" sz="32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sz="3200" b="1" dirty="0" err="1">
                <a:ln/>
                <a:solidFill>
                  <a:srgbClr val="2D1EF6"/>
                </a:solidFill>
                <a:latin typeface="SutonnyMJ" pitchFamily="2" charset="0"/>
              </a:rPr>
              <a:t>n‡j</a:t>
            </a:r>
            <a:r>
              <a:rPr lang="en-US" sz="3200" b="1" dirty="0">
                <a:ln/>
                <a:solidFill>
                  <a:srgbClr val="2D1EF6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2D1EF6"/>
                </a:solidFill>
                <a:latin typeface="SutonnyMJ" pitchFamily="2" charset="0"/>
              </a:rPr>
              <a:t>fMœvsk‡K</a:t>
            </a:r>
            <a:r>
              <a:rPr lang="en-US" sz="3200" b="1" dirty="0">
                <a:ln/>
                <a:solidFill>
                  <a:srgbClr val="2D1EF6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2D1EF6"/>
                </a:solidFill>
                <a:latin typeface="SutonnyMJ" pitchFamily="2" charset="0"/>
              </a:rPr>
              <a:t>cÖK</a:t>
            </a:r>
            <a:r>
              <a:rPr lang="en-US" sz="3200" b="1" dirty="0">
                <a:ln/>
                <a:solidFill>
                  <a:srgbClr val="2D1EF6"/>
                </a:solidFill>
                <a:latin typeface="SutonnyMJ" pitchFamily="2" charset="0"/>
              </a:rPr>
              <a:t>…Z </a:t>
            </a:r>
            <a:endParaRPr lang="en-US" sz="3200" b="1" dirty="0" smtClean="0">
              <a:ln/>
              <a:solidFill>
                <a:srgbClr val="2D1EF6"/>
              </a:solidFill>
              <a:latin typeface="SutonnyMJ" pitchFamily="2" charset="0"/>
            </a:endParaRPr>
          </a:p>
          <a:p>
            <a:pPr lvl="0" algn="ctr"/>
            <a:r>
              <a:rPr lang="en-US" sz="3200" b="1" dirty="0">
                <a:ln/>
                <a:solidFill>
                  <a:srgbClr val="2D1EF6"/>
                </a:solidFill>
                <a:latin typeface="SutonnyMJ" pitchFamily="2" charset="0"/>
              </a:rPr>
              <a:t> </a:t>
            </a:r>
            <a:r>
              <a:rPr lang="en-US" sz="3200" b="1" dirty="0" smtClean="0">
                <a:ln/>
                <a:solidFill>
                  <a:srgbClr val="2D1EF6"/>
                </a:solidFill>
                <a:latin typeface="SutonnyMJ" pitchFamily="2" charset="0"/>
              </a:rPr>
              <a:t>  </a:t>
            </a:r>
            <a:r>
              <a:rPr lang="en-US" sz="3200" b="1" dirty="0" err="1" smtClean="0">
                <a:ln/>
                <a:solidFill>
                  <a:srgbClr val="2D1EF6"/>
                </a:solidFill>
                <a:latin typeface="SutonnyMJ" pitchFamily="2" charset="0"/>
              </a:rPr>
              <a:t>fMœvsk</a:t>
            </a:r>
            <a:r>
              <a:rPr lang="en-US" sz="3200" b="1" dirty="0" smtClean="0">
                <a:ln/>
                <a:solidFill>
                  <a:srgbClr val="2D1EF6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2D1EF6"/>
                </a:solidFill>
                <a:latin typeface="SutonnyMJ" pitchFamily="2" charset="0"/>
              </a:rPr>
              <a:t>ejv</a:t>
            </a:r>
            <a:r>
              <a:rPr lang="en-US" sz="3200" b="1" dirty="0">
                <a:ln/>
                <a:solidFill>
                  <a:srgbClr val="2D1EF6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2D1EF6"/>
                </a:solidFill>
                <a:latin typeface="SutonnyMJ" pitchFamily="2" charset="0"/>
              </a:rPr>
              <a:t>nq</a:t>
            </a:r>
            <a:r>
              <a:rPr lang="en-US" sz="3200" b="1" dirty="0">
                <a:ln/>
                <a:solidFill>
                  <a:srgbClr val="2D1EF6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5734" y="3932932"/>
            <a:ext cx="4028667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32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2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</a:t>
            </a:r>
            <a:r>
              <a:rPr lang="en-US" sz="32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200" b="1" dirty="0" err="1">
                <a:ln/>
                <a:solidFill>
                  <a:srgbClr val="7030A0"/>
                </a:solidFill>
                <a:latin typeface="SutonnyMJ" pitchFamily="2" charset="0"/>
              </a:rPr>
              <a:t>n‡j</a:t>
            </a:r>
            <a:r>
              <a:rPr lang="en-US" sz="3200" b="1" dirty="0">
                <a:ln/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7030A0"/>
                </a:solidFill>
                <a:latin typeface="SutonnyMJ" pitchFamily="2" charset="0"/>
              </a:rPr>
              <a:t>fMœvsk‡K</a:t>
            </a:r>
            <a:r>
              <a:rPr lang="en-US" sz="3200" b="1" dirty="0">
                <a:ln/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7030A0"/>
                </a:solidFill>
                <a:latin typeface="SutonnyMJ" pitchFamily="2" charset="0"/>
              </a:rPr>
              <a:t>AcÖK</a:t>
            </a:r>
            <a:r>
              <a:rPr lang="en-US" sz="3200" b="1" dirty="0">
                <a:ln/>
                <a:solidFill>
                  <a:srgbClr val="7030A0"/>
                </a:solidFill>
                <a:latin typeface="SutonnyMJ" pitchFamily="2" charset="0"/>
              </a:rPr>
              <a:t>…Z </a:t>
            </a:r>
            <a:endParaRPr lang="en-US" sz="3200" b="1" dirty="0" smtClean="0">
              <a:ln/>
              <a:solidFill>
                <a:srgbClr val="7030A0"/>
              </a:solidFill>
              <a:latin typeface="SutonnyMJ" pitchFamily="2" charset="0"/>
            </a:endParaRPr>
          </a:p>
          <a:p>
            <a:pPr lvl="0"/>
            <a:r>
              <a:rPr lang="en-US" sz="3200" b="1" dirty="0" err="1" smtClean="0">
                <a:ln/>
                <a:solidFill>
                  <a:srgbClr val="7030A0"/>
                </a:solidFill>
                <a:latin typeface="SutonnyMJ" pitchFamily="2" charset="0"/>
              </a:rPr>
              <a:t>fMœvsk</a:t>
            </a:r>
            <a:r>
              <a:rPr lang="en-US" sz="3200" b="1" dirty="0" smtClean="0">
                <a:ln/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7030A0"/>
                </a:solidFill>
                <a:latin typeface="SutonnyMJ" pitchFamily="2" charset="0"/>
              </a:rPr>
              <a:t>ejv</a:t>
            </a:r>
            <a:r>
              <a:rPr lang="en-US" sz="3200" b="1" dirty="0">
                <a:ln/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/>
                <a:solidFill>
                  <a:srgbClr val="7030A0"/>
                </a:solidFill>
                <a:latin typeface="SutonnyMJ" pitchFamily="2" charset="0"/>
              </a:rPr>
              <a:t>nq</a:t>
            </a:r>
            <a:r>
              <a:rPr lang="en-US" sz="3200" b="1" dirty="0">
                <a:ln/>
                <a:solidFill>
                  <a:srgbClr val="7030A0"/>
                </a:solidFill>
                <a:latin typeface="SutonnyMJ" pitchFamily="2" charset="0"/>
              </a:rPr>
              <a:t>|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400" y="3181350"/>
            <a:ext cx="1066800" cy="457200"/>
          </a:xfrm>
          <a:prstGeom prst="straightConnector1">
            <a:avLst/>
          </a:prstGeom>
          <a:ln w="38100">
            <a:solidFill>
              <a:srgbClr val="0EF8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92332" y="3876543"/>
            <a:ext cx="1074868" cy="447808"/>
          </a:xfrm>
          <a:prstGeom prst="straightConnector1">
            <a:avLst/>
          </a:prstGeom>
          <a:ln w="38100">
            <a:solidFill>
              <a:srgbClr val="0EF8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0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931</TotalTime>
  <Words>682</Words>
  <Application>Microsoft Office PowerPoint</Application>
  <PresentationFormat>On-screen Show (16:9)</PresentationFormat>
  <Paragraphs>170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Equity</vt:lpstr>
      <vt:lpstr>Office Theme</vt:lpstr>
      <vt:lpstr>Angles</vt:lpstr>
      <vt:lpstr>Equation</vt:lpstr>
      <vt:lpstr>¯^vMZg</vt:lpstr>
      <vt:lpstr>   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liton</dc:creator>
  <cp:lastModifiedBy>PCi</cp:lastModifiedBy>
  <cp:revision>173</cp:revision>
  <dcterms:created xsi:type="dcterms:W3CDTF">2013-06-04T04:13:41Z</dcterms:created>
  <dcterms:modified xsi:type="dcterms:W3CDTF">2020-07-21T03:01:37Z</dcterms:modified>
</cp:coreProperties>
</file>