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887200" cy="8137525"/>
  <p:notesSz cx="6858000" cy="9144000"/>
  <p:defaultTextStyle>
    <a:defPPr>
      <a:defRPr lang="en-US"/>
    </a:defPPr>
    <a:lvl1pPr marL="0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882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764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9646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9528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9411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9293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9175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9057" algn="l" defTabSz="1039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300"/>
      </p:cViewPr>
      <p:guideLst>
        <p:guide orient="horz" pos="2563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27907"/>
            <a:ext cx="10104120" cy="17442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11264"/>
            <a:ext cx="8321040" cy="2079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2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8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32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0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7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0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5879"/>
            <a:ext cx="2674620" cy="69432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5879"/>
            <a:ext cx="7825740" cy="6943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29114"/>
            <a:ext cx="10104120" cy="1616203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49031"/>
            <a:ext cx="10104120" cy="178008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20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4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62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88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04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325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046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7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898757"/>
            <a:ext cx="5250180" cy="537039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898757"/>
            <a:ext cx="5250180" cy="537039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21525"/>
            <a:ext cx="5252244" cy="75912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2094" indent="0">
              <a:buNone/>
              <a:defRPr sz="2500" b="1"/>
            </a:lvl2pPr>
            <a:lvl3pPr marL="1144189" indent="0">
              <a:buNone/>
              <a:defRPr sz="2300" b="1"/>
            </a:lvl3pPr>
            <a:lvl4pPr marL="1716283" indent="0">
              <a:buNone/>
              <a:defRPr sz="2000" b="1"/>
            </a:lvl4pPr>
            <a:lvl5pPr marL="2288377" indent="0">
              <a:buNone/>
              <a:defRPr sz="2000" b="1"/>
            </a:lvl5pPr>
            <a:lvl6pPr marL="2860472" indent="0">
              <a:buNone/>
              <a:defRPr sz="2000" b="1"/>
            </a:lvl6pPr>
            <a:lvl7pPr marL="3432566" indent="0">
              <a:buNone/>
              <a:defRPr sz="2000" b="1"/>
            </a:lvl7pPr>
            <a:lvl8pPr marL="4004661" indent="0">
              <a:buNone/>
              <a:defRPr sz="2000" b="1"/>
            </a:lvl8pPr>
            <a:lvl9pPr marL="457675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580650"/>
            <a:ext cx="5252244" cy="46884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821525"/>
            <a:ext cx="5254308" cy="75912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2094" indent="0">
              <a:buNone/>
              <a:defRPr sz="2500" b="1"/>
            </a:lvl2pPr>
            <a:lvl3pPr marL="1144189" indent="0">
              <a:buNone/>
              <a:defRPr sz="2300" b="1"/>
            </a:lvl3pPr>
            <a:lvl4pPr marL="1716283" indent="0">
              <a:buNone/>
              <a:defRPr sz="2000" b="1"/>
            </a:lvl4pPr>
            <a:lvl5pPr marL="2288377" indent="0">
              <a:buNone/>
              <a:defRPr sz="2000" b="1"/>
            </a:lvl5pPr>
            <a:lvl6pPr marL="2860472" indent="0">
              <a:buNone/>
              <a:defRPr sz="2000" b="1"/>
            </a:lvl6pPr>
            <a:lvl7pPr marL="3432566" indent="0">
              <a:buNone/>
              <a:defRPr sz="2000" b="1"/>
            </a:lvl7pPr>
            <a:lvl8pPr marL="4004661" indent="0">
              <a:buNone/>
              <a:defRPr sz="2000" b="1"/>
            </a:lvl8pPr>
            <a:lvl9pPr marL="457675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580650"/>
            <a:ext cx="5254308" cy="46884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3994"/>
            <a:ext cx="3910807" cy="137885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3995"/>
            <a:ext cx="6645275" cy="694515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02853"/>
            <a:ext cx="3910807" cy="5566294"/>
          </a:xfrm>
        </p:spPr>
        <p:txBody>
          <a:bodyPr/>
          <a:lstStyle>
            <a:lvl1pPr marL="0" indent="0">
              <a:buNone/>
              <a:defRPr sz="1800"/>
            </a:lvl1pPr>
            <a:lvl2pPr marL="572094" indent="0">
              <a:buNone/>
              <a:defRPr sz="1500"/>
            </a:lvl2pPr>
            <a:lvl3pPr marL="1144189" indent="0">
              <a:buNone/>
              <a:defRPr sz="1300"/>
            </a:lvl3pPr>
            <a:lvl4pPr marL="1716283" indent="0">
              <a:buNone/>
              <a:defRPr sz="1100"/>
            </a:lvl4pPr>
            <a:lvl5pPr marL="2288377" indent="0">
              <a:buNone/>
              <a:defRPr sz="1100"/>
            </a:lvl5pPr>
            <a:lvl6pPr marL="2860472" indent="0">
              <a:buNone/>
              <a:defRPr sz="1100"/>
            </a:lvl6pPr>
            <a:lvl7pPr marL="3432566" indent="0">
              <a:buNone/>
              <a:defRPr sz="1100"/>
            </a:lvl7pPr>
            <a:lvl8pPr marL="4004661" indent="0">
              <a:buNone/>
              <a:defRPr sz="1100"/>
            </a:lvl8pPr>
            <a:lvl9pPr marL="457675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696267"/>
            <a:ext cx="7132320" cy="67247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27103"/>
            <a:ext cx="7132320" cy="4882515"/>
          </a:xfrm>
        </p:spPr>
        <p:txBody>
          <a:bodyPr/>
          <a:lstStyle>
            <a:lvl1pPr marL="0" indent="0">
              <a:buNone/>
              <a:defRPr sz="4000"/>
            </a:lvl1pPr>
            <a:lvl2pPr marL="572094" indent="0">
              <a:buNone/>
              <a:defRPr sz="3500"/>
            </a:lvl2pPr>
            <a:lvl3pPr marL="1144189" indent="0">
              <a:buNone/>
              <a:defRPr sz="3000"/>
            </a:lvl3pPr>
            <a:lvl4pPr marL="1716283" indent="0">
              <a:buNone/>
              <a:defRPr sz="2500"/>
            </a:lvl4pPr>
            <a:lvl5pPr marL="2288377" indent="0">
              <a:buNone/>
              <a:defRPr sz="2500"/>
            </a:lvl5pPr>
            <a:lvl6pPr marL="2860472" indent="0">
              <a:buNone/>
              <a:defRPr sz="2500"/>
            </a:lvl6pPr>
            <a:lvl7pPr marL="3432566" indent="0">
              <a:buNone/>
              <a:defRPr sz="2500"/>
            </a:lvl7pPr>
            <a:lvl8pPr marL="4004661" indent="0">
              <a:buNone/>
              <a:defRPr sz="2500"/>
            </a:lvl8pPr>
            <a:lvl9pPr marL="457675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368744"/>
            <a:ext cx="7132320" cy="955028"/>
          </a:xfrm>
        </p:spPr>
        <p:txBody>
          <a:bodyPr/>
          <a:lstStyle>
            <a:lvl1pPr marL="0" indent="0">
              <a:buNone/>
              <a:defRPr sz="1800"/>
            </a:lvl1pPr>
            <a:lvl2pPr marL="572094" indent="0">
              <a:buNone/>
              <a:defRPr sz="1500"/>
            </a:lvl2pPr>
            <a:lvl3pPr marL="1144189" indent="0">
              <a:buNone/>
              <a:defRPr sz="1300"/>
            </a:lvl3pPr>
            <a:lvl4pPr marL="1716283" indent="0">
              <a:buNone/>
              <a:defRPr sz="1100"/>
            </a:lvl4pPr>
            <a:lvl5pPr marL="2288377" indent="0">
              <a:buNone/>
              <a:defRPr sz="1100"/>
            </a:lvl5pPr>
            <a:lvl6pPr marL="2860472" indent="0">
              <a:buNone/>
              <a:defRPr sz="1100"/>
            </a:lvl6pPr>
            <a:lvl7pPr marL="3432566" indent="0">
              <a:buNone/>
              <a:defRPr sz="1100"/>
            </a:lvl7pPr>
            <a:lvl8pPr marL="4004661" indent="0">
              <a:buNone/>
              <a:defRPr sz="1100"/>
            </a:lvl8pPr>
            <a:lvl9pPr marL="457675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5878"/>
            <a:ext cx="10698480" cy="1356254"/>
          </a:xfrm>
          <a:prstGeom prst="rect">
            <a:avLst/>
          </a:prstGeom>
        </p:spPr>
        <p:txBody>
          <a:bodyPr vert="horz" lIns="114419" tIns="57209" rIns="114419" bIns="572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98757"/>
            <a:ext cx="10698480" cy="5370390"/>
          </a:xfrm>
          <a:prstGeom prst="rect">
            <a:avLst/>
          </a:prstGeom>
        </p:spPr>
        <p:txBody>
          <a:bodyPr vert="horz" lIns="114419" tIns="57209" rIns="114419" bIns="572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542281"/>
            <a:ext cx="2773680" cy="433248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A397-61E1-4CB5-B7B8-54E15D4DF407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542281"/>
            <a:ext cx="3764280" cy="433248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542281"/>
            <a:ext cx="2773680" cy="433248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CDC7-96DB-4149-9F3C-52CCD4C1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114418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9071" indent="-429071" algn="l" defTabSz="114418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9653" indent="-357559" algn="l" defTabSz="114418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0236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2330" indent="-286047" algn="l" defTabSz="114418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425" indent="-286047" algn="l" defTabSz="114418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6519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8613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08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62802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2094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189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6283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8377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0472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2566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661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6755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63562"/>
            <a:ext cx="6805285" cy="1043710"/>
          </a:xfrm>
          <a:prstGeom prst="rect">
            <a:avLst/>
          </a:prstGeom>
          <a:noFill/>
        </p:spPr>
        <p:txBody>
          <a:bodyPr wrap="square" lIns="103976" tIns="51988" rIns="103976" bIns="51988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1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1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1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1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4162"/>
            <a:ext cx="982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Cloud 10"/>
          <p:cNvSpPr/>
          <p:nvPr/>
        </p:nvSpPr>
        <p:spPr>
          <a:xfrm rot="543317">
            <a:off x="1461812" y="1987391"/>
            <a:ext cx="3283830" cy="2047502"/>
          </a:xfrm>
          <a:prstGeom prst="clou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699158">
            <a:off x="3086296" y="3776094"/>
            <a:ext cx="304609" cy="2220685"/>
          </a:xfrm>
          <a:prstGeom prst="arc">
            <a:avLst>
              <a:gd name="adj1" fmla="val 16200000"/>
              <a:gd name="adj2" fmla="val 967542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 rot="543317">
            <a:off x="7863228" y="1754857"/>
            <a:ext cx="3341021" cy="2047502"/>
          </a:xfrm>
          <a:prstGeom prst="cloud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699158">
            <a:off x="9058198" y="3580541"/>
            <a:ext cx="667781" cy="2220685"/>
          </a:xfrm>
          <a:prstGeom prst="arc">
            <a:avLst>
              <a:gd name="adj1" fmla="val 16200000"/>
              <a:gd name="adj2" fmla="val 967542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38557" y="1741733"/>
            <a:ext cx="20610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60539" y="1687703"/>
            <a:ext cx="20610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7" name="Cloud 16"/>
          <p:cNvSpPr/>
          <p:nvPr/>
        </p:nvSpPr>
        <p:spPr>
          <a:xfrm rot="543317">
            <a:off x="4688889" y="2690433"/>
            <a:ext cx="3283830" cy="2047502"/>
          </a:xfrm>
          <a:prstGeom prst="clou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699158">
            <a:off x="6373782" y="4437479"/>
            <a:ext cx="304609" cy="2220685"/>
          </a:xfrm>
          <a:prstGeom prst="arc">
            <a:avLst>
              <a:gd name="adj1" fmla="val 16200000"/>
              <a:gd name="adj2" fmla="val 967542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81592" y="2573751"/>
            <a:ext cx="20610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6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997" y="368490"/>
            <a:ext cx="3193578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9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96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6267" y="262526"/>
            <a:ext cx="6814159" cy="156966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en-US" sz="9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মৌখিক</a:t>
            </a:r>
            <a:r>
              <a:rPr lang="en-US" sz="9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মূল্যায়ন</a:t>
            </a:r>
            <a:endParaRPr lang="en-US" sz="96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63622"/>
              </p:ext>
            </p:extLst>
          </p:nvPr>
        </p:nvGraphicFramePr>
        <p:xfrm>
          <a:off x="3382373" y="3756511"/>
          <a:ext cx="5166541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386">
                  <a:extLst>
                    <a:ext uri="{9D8B030D-6E8A-4147-A177-3AD203B41FA5}">
                      <a16:colId xmlns="" xmlns:a16="http://schemas.microsoft.com/office/drawing/2014/main" val="3726021547"/>
                    </a:ext>
                  </a:extLst>
                </a:gridCol>
                <a:gridCol w="1727386">
                  <a:extLst>
                    <a:ext uri="{9D8B030D-6E8A-4147-A177-3AD203B41FA5}">
                      <a16:colId xmlns="" xmlns:a16="http://schemas.microsoft.com/office/drawing/2014/main" val="1220913930"/>
                    </a:ext>
                  </a:extLst>
                </a:gridCol>
                <a:gridCol w="1711769">
                  <a:extLst>
                    <a:ext uri="{9D8B030D-6E8A-4147-A177-3AD203B41FA5}">
                      <a16:colId xmlns="" xmlns:a16="http://schemas.microsoft.com/office/drawing/2014/main" val="3160064075"/>
                    </a:ext>
                  </a:extLst>
                </a:gridCol>
              </a:tblGrid>
              <a:tr h="1452881">
                <a:tc>
                  <a:txBody>
                    <a:bodyPr/>
                    <a:lstStyle/>
                    <a:p>
                      <a:r>
                        <a:rPr lang="en-US" sz="9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62257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2163762"/>
            <a:ext cx="6255112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259" y="3756511"/>
            <a:ext cx="89876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</p:spTree>
    <p:extLst>
      <p:ext uri="{BB962C8B-B14F-4D97-AF65-F5344CB8AC3E}">
        <p14:creationId xmlns:p14="http://schemas.microsoft.com/office/powerpoint/2010/main" val="41981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76267" y="262526"/>
            <a:ext cx="6814159" cy="156966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en-US" sz="9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মৌখিক</a:t>
            </a:r>
            <a:r>
              <a:rPr lang="en-US" sz="9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মূল্যায়ন</a:t>
            </a:r>
            <a:endParaRPr lang="en-US" sz="96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66615"/>
              </p:ext>
            </p:extLst>
          </p:nvPr>
        </p:nvGraphicFramePr>
        <p:xfrm>
          <a:off x="3382373" y="3756511"/>
          <a:ext cx="5166541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386">
                  <a:extLst>
                    <a:ext uri="{9D8B030D-6E8A-4147-A177-3AD203B41FA5}">
                      <a16:colId xmlns="" xmlns:a16="http://schemas.microsoft.com/office/drawing/2014/main" val="3726021547"/>
                    </a:ext>
                  </a:extLst>
                </a:gridCol>
                <a:gridCol w="1727386">
                  <a:extLst>
                    <a:ext uri="{9D8B030D-6E8A-4147-A177-3AD203B41FA5}">
                      <a16:colId xmlns="" xmlns:a16="http://schemas.microsoft.com/office/drawing/2014/main" val="1220913930"/>
                    </a:ext>
                  </a:extLst>
                </a:gridCol>
                <a:gridCol w="1711769">
                  <a:extLst>
                    <a:ext uri="{9D8B030D-6E8A-4147-A177-3AD203B41FA5}">
                      <a16:colId xmlns="" xmlns:a16="http://schemas.microsoft.com/office/drawing/2014/main" val="3160064075"/>
                    </a:ext>
                  </a:extLst>
                </a:gridCol>
              </a:tblGrid>
              <a:tr h="1452881">
                <a:tc>
                  <a:txBody>
                    <a:bodyPr/>
                    <a:lstStyle/>
                    <a:p>
                      <a:r>
                        <a:rPr lang="en-US" sz="9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62257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2374" y="1832186"/>
            <a:ext cx="6255112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490" y="3864441"/>
            <a:ext cx="89876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34045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1753" y="444016"/>
            <a:ext cx="7042244" cy="10156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72967"/>
              </p:ext>
            </p:extLst>
          </p:nvPr>
        </p:nvGraphicFramePr>
        <p:xfrm>
          <a:off x="2641753" y="1671152"/>
          <a:ext cx="7752462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142">
                  <a:extLst>
                    <a:ext uri="{9D8B030D-6E8A-4147-A177-3AD203B41FA5}">
                      <a16:colId xmlns="" xmlns:a16="http://schemas.microsoft.com/office/drawing/2014/main" val="3212666256"/>
                    </a:ext>
                  </a:extLst>
                </a:gridCol>
                <a:gridCol w="3869320">
                  <a:extLst>
                    <a:ext uri="{9D8B030D-6E8A-4147-A177-3AD203B41FA5}">
                      <a16:colId xmlns="" xmlns:a16="http://schemas.microsoft.com/office/drawing/2014/main" val="1276074325"/>
                    </a:ext>
                  </a:extLst>
                </a:gridCol>
              </a:tblGrid>
              <a:tr h="1247844">
                <a:tc>
                  <a:txBody>
                    <a:bodyPr/>
                    <a:lstStyle/>
                    <a:p>
                      <a:r>
                        <a:rPr lang="en-US" sz="9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en-US" sz="115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2863949"/>
                  </a:ext>
                </a:extLst>
              </a:tr>
              <a:tr h="1247844"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6738589"/>
                  </a:ext>
                </a:extLst>
              </a:tr>
              <a:tr h="1247844"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46441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1426" y="1582446"/>
            <a:ext cx="139337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0976" y="3107219"/>
            <a:ext cx="130396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3058" y="4683254"/>
            <a:ext cx="130396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79" y="4928922"/>
            <a:ext cx="2741422" cy="1370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90" y="1870899"/>
            <a:ext cx="2250485" cy="1215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14" y="3298371"/>
            <a:ext cx="2233512" cy="14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906E-6 1.67057E-6 L 0.20365 0.331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6" y="16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043E-6 -1.95941E-6 L 0.18603 -0.183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5" y="-9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4.12959E-6 L 0.18269 -0.189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5" y="-9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1753" y="444016"/>
            <a:ext cx="7042244" cy="10156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07524"/>
              </p:ext>
            </p:extLst>
          </p:nvPr>
        </p:nvGraphicFramePr>
        <p:xfrm>
          <a:off x="2641753" y="1671152"/>
          <a:ext cx="7752462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142">
                  <a:extLst>
                    <a:ext uri="{9D8B030D-6E8A-4147-A177-3AD203B41FA5}">
                      <a16:colId xmlns="" xmlns:a16="http://schemas.microsoft.com/office/drawing/2014/main" val="3212666256"/>
                    </a:ext>
                  </a:extLst>
                </a:gridCol>
                <a:gridCol w="3869320">
                  <a:extLst>
                    <a:ext uri="{9D8B030D-6E8A-4147-A177-3AD203B41FA5}">
                      <a16:colId xmlns="" xmlns:a16="http://schemas.microsoft.com/office/drawing/2014/main" val="1276074325"/>
                    </a:ext>
                  </a:extLst>
                </a:gridCol>
              </a:tblGrid>
              <a:tr h="1247844">
                <a:tc>
                  <a:txBody>
                    <a:bodyPr/>
                    <a:lstStyle/>
                    <a:p>
                      <a:r>
                        <a:rPr lang="en-US" sz="96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en-US" sz="115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2863949"/>
                  </a:ext>
                </a:extLst>
              </a:tr>
              <a:tr h="1247844"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6738589"/>
                  </a:ext>
                </a:extLst>
              </a:tr>
              <a:tr h="1247844">
                <a:tc>
                  <a:txBody>
                    <a:bodyPr/>
                    <a:lstStyle/>
                    <a:p>
                      <a:endParaRPr lang="en-US" sz="9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17092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1426" y="1582446"/>
            <a:ext cx="139337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15039" y="2657290"/>
            <a:ext cx="2534562" cy="13356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21426" y="3006770"/>
            <a:ext cx="130396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58361" y="2538986"/>
            <a:ext cx="3498668" cy="3050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1426" y="4561250"/>
            <a:ext cx="130396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15039" y="4111213"/>
            <a:ext cx="2852823" cy="1417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5021935"/>
            <a:ext cx="2075543" cy="1312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35" y="1771278"/>
            <a:ext cx="2113295" cy="1365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07" y="3363527"/>
            <a:ext cx="2105110" cy="12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587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63562"/>
            <a:ext cx="578324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82762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678" y="2260424"/>
            <a:ext cx="6836722" cy="2567204"/>
          </a:xfrm>
          <a:prstGeom prst="rect">
            <a:avLst/>
          </a:prstGeom>
          <a:noFill/>
          <a:ln>
            <a:noFill/>
          </a:ln>
        </p:spPr>
        <p:txBody>
          <a:bodyPr wrap="square" lIns="103976" tIns="51988" rIns="103976" bIns="5198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ইয়াদ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: ০১৭১৪-৮৩৬৬৫৩</a:t>
            </a:r>
            <a:endParaRPr lang="en-US" sz="3200" dirty="0">
              <a:ln w="11430"/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1" y="2087562"/>
            <a:ext cx="4953000" cy="2567204"/>
          </a:xfrm>
          <a:prstGeom prst="rect">
            <a:avLst/>
          </a:prstGeom>
          <a:ln>
            <a:noFill/>
          </a:ln>
          <a:effectLst/>
        </p:spPr>
        <p:txBody>
          <a:bodyPr wrap="square" lIns="103976" tIns="51988" rIns="103976" bIns="5198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শ্রেণি-প্লে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পাঠাংশ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দ, ধ, ন</a:t>
            </a:r>
          </a:p>
          <a:p>
            <a:pPr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  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:১৯/০৬/২০২০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-274638"/>
            <a:ext cx="1653626" cy="784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94456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শিক্ষক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102076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03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8720" y="813753"/>
            <a:ext cx="983617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989126"/>
              </p:ext>
            </p:extLst>
          </p:nvPr>
        </p:nvGraphicFramePr>
        <p:xfrm>
          <a:off x="5257800" y="3840162"/>
          <a:ext cx="1801654" cy="65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1848600" imgH="554760" progId="Package">
                  <p:embed/>
                </p:oleObj>
              </mc:Choice>
              <mc:Fallback>
                <p:oleObj name="Packager Shell Object" showAsIcon="1" r:id="rId3" imgW="184860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3840162"/>
                        <a:ext cx="1801654" cy="657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763163"/>
            <a:ext cx="10261600" cy="221599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13800" b="1" dirty="0" smtClean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13800" b="1" dirty="0" smtClean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138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391" y="2971452"/>
            <a:ext cx="681063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99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 ধ ন</a:t>
            </a:r>
            <a:endParaRPr lang="en-US" sz="49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5440362"/>
            <a:ext cx="205521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15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5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72" y="970643"/>
            <a:ext cx="838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059362"/>
            <a:ext cx="378967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en-US" sz="115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লনা</a:t>
            </a:r>
            <a:endParaRPr lang="en-US" sz="115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2" y="725715"/>
            <a:ext cx="4194628" cy="41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525962"/>
            <a:ext cx="531222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en-US" sz="16600" b="1" dirty="0" err="1" smtClean="0">
                <a:ln/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16600" b="1" dirty="0">
              <a:ln/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621093"/>
            <a:ext cx="6037943" cy="32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5595" y="4571999"/>
            <a:ext cx="238975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84" y="756194"/>
            <a:ext cx="608451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65235 0.0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1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162"/>
            <a:ext cx="11049000" cy="7478970"/>
          </a:xfrm>
          <a:prstGeom prst="rect">
            <a:avLst/>
          </a:prstGeom>
          <a:noFill/>
          <a:ln w="152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211762"/>
            <a:ext cx="343407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92162"/>
            <a:ext cx="7924800" cy="48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38816 0.0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112</Words>
  <Application>Microsoft Office PowerPoint</Application>
  <PresentationFormat>Custom</PresentationFormat>
  <Paragraphs>374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27</cp:revision>
  <dcterms:created xsi:type="dcterms:W3CDTF">2020-07-21T15:01:57Z</dcterms:created>
  <dcterms:modified xsi:type="dcterms:W3CDTF">2020-07-21T16:14:13Z</dcterms:modified>
</cp:coreProperties>
</file>