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06" r:id="rId2"/>
    <p:sldId id="305" r:id="rId3"/>
    <p:sldId id="283" r:id="rId4"/>
    <p:sldId id="278" r:id="rId5"/>
    <p:sldId id="261" r:id="rId6"/>
    <p:sldId id="267" r:id="rId7"/>
    <p:sldId id="274" r:id="rId8"/>
    <p:sldId id="264" r:id="rId9"/>
    <p:sldId id="279" r:id="rId10"/>
    <p:sldId id="303" r:id="rId11"/>
    <p:sldId id="296" r:id="rId12"/>
    <p:sldId id="293" r:id="rId13"/>
    <p:sldId id="299" r:id="rId14"/>
    <p:sldId id="275" r:id="rId15"/>
    <p:sldId id="288" r:id="rId16"/>
    <p:sldId id="265" r:id="rId17"/>
    <p:sldId id="300" r:id="rId18"/>
    <p:sldId id="302" r:id="rId19"/>
    <p:sldId id="280" r:id="rId20"/>
    <p:sldId id="281" r:id="rId21"/>
    <p:sldId id="284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EDB"/>
    <a:srgbClr val="0000FF"/>
    <a:srgbClr val="4CC6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49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</a:rPr>
              <a:t>শুভেচ্ছা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-dance-costumes-20.jpg"/>
          <p:cNvPicPr>
            <a:picLocks noChangeAspect="1"/>
          </p:cNvPicPr>
          <p:nvPr/>
        </p:nvPicPr>
        <p:blipFill>
          <a:blip r:embed="rId2"/>
          <a:srcRect l="7814"/>
          <a:stretch>
            <a:fillRect/>
          </a:stretch>
        </p:blipFill>
        <p:spPr>
          <a:xfrm>
            <a:off x="991440" y="152400"/>
            <a:ext cx="4341798" cy="6476999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5410200" y="1066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মেয়েটি নাচছে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791200" y="1752600"/>
            <a:ext cx="1371600" cy="76200"/>
          </a:xfrm>
          <a:prstGeom prst="rect">
            <a:avLst/>
          </a:prstGeom>
          <a:solidFill>
            <a:srgbClr val="E42E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ndian-dance-costumes-20.jpg"/>
          <p:cNvPicPr>
            <a:picLocks noChangeAspect="1"/>
          </p:cNvPicPr>
          <p:nvPr/>
        </p:nvPicPr>
        <p:blipFill>
          <a:blip r:embed="rId2"/>
          <a:srcRect l="46610" t="-1176" r="29122" b="80000"/>
          <a:stretch>
            <a:fillRect/>
          </a:stretch>
        </p:blipFill>
        <p:spPr>
          <a:xfrm>
            <a:off x="2743200" y="76200"/>
            <a:ext cx="1143000" cy="13716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9734E-6 L 0.00209 -0.00808 C 0.00243 -0.01016 0.00313 -0.01109 0.004 -0.01109 C 0.00486 -0.01109 0.00556 -0.01016 0.00591 -0.00808 L 0.00834 -4.49734E-6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685800" y="533400"/>
            <a:ext cx="84582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যোগ করে প্রশ্ন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করলে যে উত্তর পাওয়া যায় সেটাই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>
              <a:buNone/>
            </a:pP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2895600" y="4114800"/>
            <a:ext cx="838200" cy="1905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733800" y="48768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699337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47316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371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5105400" y="-533400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0"/>
            <a:ext cx="4800600" cy="425968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3626" t="52223" r="17485" b="17778"/>
          <a:stretch>
            <a:fillRect/>
          </a:stretch>
        </p:blipFill>
        <p:spPr>
          <a:xfrm>
            <a:off x="3352800" y="3581400"/>
            <a:ext cx="1447800" cy="2057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3657600" y="5859959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0" y="5867400"/>
            <a:ext cx="4191000" cy="762000"/>
          </a:xfrm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667"/>
          <a:stretch>
            <a:fillRect/>
          </a:stretch>
        </p:blipFill>
        <p:spPr>
          <a:xfrm>
            <a:off x="533400" y="208767"/>
            <a:ext cx="8077199" cy="5506233"/>
          </a:xfrm>
        </p:spPr>
      </p:pic>
      <p:sp>
        <p:nvSpPr>
          <p:cNvPr id="5" name="Rectangle 4"/>
          <p:cNvSpPr/>
          <p:nvPr/>
        </p:nvSpPr>
        <p:spPr>
          <a:xfrm flipV="1">
            <a:off x="4572000" y="6400800"/>
            <a:ext cx="8382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533400"/>
            <a:ext cx="8534400" cy="5943600"/>
          </a:xfrm>
        </p:spPr>
        <p:txBody>
          <a:bodyPr>
            <a:normAutofit fontScale="92500" lnSpcReduction="10000"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অর্থাৎ---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en-US" sz="5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5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en-US" sz="5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5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2590800" y="3352800"/>
            <a:ext cx="914400" cy="1752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05200" y="40386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3886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990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3886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47625"/>
            <a:ext cx="8153400" cy="5819775"/>
          </a:xfrm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0" y="1600200"/>
            <a:ext cx="914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943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6553200"/>
            <a:ext cx="685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6019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1610"/>
            <a:ext cx="7696200" cy="5675790"/>
          </a:xfrm>
        </p:spPr>
      </p:pic>
      <p:sp>
        <p:nvSpPr>
          <p:cNvPr id="7" name="TextBox 6"/>
          <p:cNvSpPr txBox="1"/>
          <p:nvPr/>
        </p:nvSpPr>
        <p:spPr>
          <a:xfrm flipH="1">
            <a:off x="4953000" y="1600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6553200"/>
            <a:ext cx="1295400" cy="7619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268287" y="533401"/>
            <a:ext cx="8647113" cy="5486400"/>
          </a:xfrm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2286000" y="3657600"/>
            <a:ext cx="838200" cy="1828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124200" y="43434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41982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9906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4191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ditional_cultivation_in_Bangladesh.jpg"/>
          <p:cNvPicPr>
            <a:picLocks noChangeAspect="1"/>
          </p:cNvPicPr>
          <p:nvPr/>
        </p:nvPicPr>
        <p:blipFill>
          <a:blip r:embed="rId2" cstate="print"/>
          <a:srcRect l="2500" t="14868" r="11667"/>
          <a:stretch>
            <a:fillRect/>
          </a:stretch>
        </p:blipFill>
        <p:spPr>
          <a:xfrm>
            <a:off x="457200" y="304800"/>
            <a:ext cx="8153400" cy="5370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7912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324600"/>
            <a:ext cx="1752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4343400"/>
          </a:xfrm>
        </p:spPr>
        <p:txBody>
          <a:bodyPr>
            <a:normAutofit/>
          </a:bodyPr>
          <a:lstStyle/>
          <a:p>
            <a:pPr algn="l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শনাক্ত কর।</a:t>
            </a:r>
          </a:p>
          <a:p>
            <a:pPr algn="l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শনাক্ত কর।</a:t>
            </a:r>
          </a:p>
          <a:p>
            <a:pPr algn="l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 কারক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শনাক্ত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ChangeAspect="1"/>
          </p:cNvPicPr>
          <p:nvPr/>
        </p:nvPicPr>
        <p:blipFill>
          <a:blip r:embed="rId2"/>
          <a:srcRect t="25000"/>
          <a:stretch>
            <a:fillRect/>
          </a:stretch>
        </p:blipFill>
        <p:spPr>
          <a:xfrm rot="19351059">
            <a:off x="6531997" y="2081347"/>
            <a:ext cx="1295400" cy="1371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0"/>
            <a:ext cx="4114800" cy="838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4" name="Picture 3" descr="pink_flower-32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962400"/>
            <a:ext cx="1320800" cy="1371600"/>
          </a:xfrm>
          <a:prstGeom prst="rect">
            <a:avLst/>
          </a:prstGeom>
        </p:spPr>
      </p:pic>
      <p:sp>
        <p:nvSpPr>
          <p:cNvPr id="5" name="TextBox 15"/>
          <p:cNvSpPr txBox="1"/>
          <p:nvPr/>
        </p:nvSpPr>
        <p:spPr>
          <a:xfrm>
            <a:off x="6553200" y="4495800"/>
            <a:ext cx="4267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5791200" y="3581400"/>
            <a:ext cx="3352800" cy="3124200"/>
          </a:xfrm>
          <a:prstGeom prst="parallelogram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২য় পত্র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(প্রথম অধিবেশন)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0" y="3505200"/>
            <a:ext cx="5410200" cy="3352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আনিছুর রহমান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কালীগঞ্জ করিম উদ্দিন পাবলিক পাইলট উচ্চ বিদ্যালয়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icture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881"/>
            <a:ext cx="2833688" cy="3186638"/>
          </a:xfrm>
          <a:prstGeom prst="rect">
            <a:avLst/>
          </a:prstGeom>
        </p:spPr>
      </p:pic>
      <p:sp>
        <p:nvSpPr>
          <p:cNvPr id="9" name="Flowchart: Decision 8"/>
          <p:cNvSpPr/>
          <p:nvPr/>
        </p:nvSpPr>
        <p:spPr>
          <a:xfrm>
            <a:off x="2971800" y="990600"/>
            <a:ext cx="4419600" cy="1524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</a:t>
            </a:r>
            <a:endParaRPr lang="en-US" sz="3600" dirty="0"/>
          </a:p>
        </p:txBody>
      </p:sp>
      <p:pic>
        <p:nvPicPr>
          <p:cNvPr id="10" name="Picture 9" descr="Capturefff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67600" y="0"/>
            <a:ext cx="16764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l"/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১*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algn="l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২*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৩*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endParaRPr lang="en-US" sz="5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algn="l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৪*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76399"/>
          </a:xfrm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39624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438400"/>
            <a:ext cx="8229600" cy="2209800"/>
          </a:xfrm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82575"/>
            <a:ext cx="5410200" cy="1470025"/>
          </a:xfrm>
        </p:spPr>
        <p:txBody>
          <a:bodyPr>
            <a:normAutofit/>
          </a:bodyPr>
          <a:lstStyle/>
          <a:p>
            <a:r>
              <a:rPr lang="bn-BD" sz="7200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বাংলা ২য় পত্র</a:t>
            </a:r>
            <a:endParaRPr lang="en-US" sz="7200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76400" y="2514600"/>
            <a:ext cx="6019800" cy="35052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(প্রথম অধিবেশন)</a:t>
            </a:r>
          </a:p>
          <a:p>
            <a:r>
              <a:rPr lang="bn-BD" sz="6000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শ্রেণি</a:t>
            </a:r>
            <a:endParaRPr lang="en-US" sz="6000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168604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8100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27609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থেকে কর্তৃ, কর্ম ও করণ</a:t>
            </a:r>
          </a:p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কারক শনাক্ত করতে পারবে।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400800" y="2819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626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04800" y="685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48000" y="1219200"/>
            <a:ext cx="7620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514600" y="13716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62" grpId="0" build="allAtOnce"/>
      <p:bldP spid="63" grpId="0" animBg="1"/>
      <p:bldP spid="64" grpId="0"/>
      <p:bldP spid="65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15" t="3739" r="6815"/>
          <a:stretch>
            <a:fillRect/>
          </a:stretch>
        </p:blipFill>
        <p:spPr>
          <a:xfrm>
            <a:off x="304800" y="304800"/>
            <a:ext cx="8229600" cy="48191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5105400"/>
            <a:ext cx="8077200" cy="1490662"/>
          </a:xfrm>
        </p:spPr>
        <p:txBody>
          <a:bodyPr>
            <a:no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ম্যানেজিং কমেটির সভাপতি রহমান সাহেব  প্রতি বছর সরকারের দেয়া বিনামূল্যের বই  নিজ হাতে  ছাত্র-ছাত্রীদের মাঝে বিতরণ করেন।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3124200" y="6400800"/>
            <a:ext cx="2667000" cy="304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1600200"/>
            <a:ext cx="4267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626584"/>
            <a:ext cx="4088739" cy="1631216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534400" cy="3657600"/>
          </a:xfrm>
        </p:spPr>
        <p:txBody>
          <a:bodyPr>
            <a:normAutofit fontScale="90000"/>
          </a:bodyPr>
          <a:lstStyle/>
          <a:p>
            <a:pPr algn="l"/>
            <a:r>
              <a:rPr lang="bn-BD" sz="9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9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6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953000"/>
            <a:ext cx="3429000" cy="1752600"/>
          </a:xfrm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4953000" y="2819400"/>
            <a:ext cx="1066800" cy="2209800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480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3657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362200"/>
            <a:ext cx="22860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0200" y="1295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00200" y="4016514"/>
            <a:ext cx="14430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1058" y="762000"/>
            <a:ext cx="780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7201" y="4775537"/>
            <a:ext cx="942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  <a:solidFill>
            <a:srgbClr val="E42EDB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7908" y="5388114"/>
            <a:ext cx="1479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3600" y="41148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0" y="34290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657600" y="4724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24600" y="1524000"/>
            <a:ext cx="17526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86200" y="228600"/>
            <a:ext cx="1752600" cy="17526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1940</TotalTime>
  <Words>358</Words>
  <Application>Microsoft Office PowerPoint</Application>
  <PresentationFormat>On-screen Show (4:3)</PresentationFormat>
  <Paragraphs>94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Slide 1</vt:lpstr>
      <vt:lpstr>Slide 2</vt:lpstr>
      <vt:lpstr>বাংলা ২য় পত্র</vt:lpstr>
      <vt:lpstr>Slide 4</vt:lpstr>
      <vt:lpstr>Slide 5</vt:lpstr>
      <vt:lpstr>Slide 6</vt:lpstr>
      <vt:lpstr>Slide 7</vt:lpstr>
      <vt:lpstr> বাক্যস্থিত ক্রিয়াপদ                            ও            অন্যান্য পদ</vt:lpstr>
      <vt:lpstr>Slide 9</vt:lpstr>
      <vt:lpstr>Slide 10</vt:lpstr>
      <vt:lpstr>Slide 11</vt:lpstr>
      <vt:lpstr>Slide 12</vt:lpstr>
      <vt:lpstr>জেলেরা মাছ ধরছে </vt:lpstr>
      <vt:lpstr>Slide 14</vt:lpstr>
      <vt:lpstr>Slide 15</vt:lpstr>
      <vt:lpstr>Slide 16</vt:lpstr>
      <vt:lpstr>Slide 17</vt:lpstr>
      <vt:lpstr>Slide 18</vt:lpstr>
      <vt:lpstr>দলীয় কাজ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Karok - 1st Part</dc:title>
  <dc:subject>Bangla 2nd Paper</dc:subject>
  <dc:creator>KHANDAKER  UMME  SALMA</dc:creator>
  <cp:lastModifiedBy>SIMON KUP</cp:lastModifiedBy>
  <cp:revision>381</cp:revision>
  <dcterms:created xsi:type="dcterms:W3CDTF">2006-08-16T00:00:00Z</dcterms:created>
  <dcterms:modified xsi:type="dcterms:W3CDTF">2020-07-21T11:26:41Z</dcterms:modified>
</cp:coreProperties>
</file>