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7" r:id="rId2"/>
    <p:sldId id="278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1" r:id="rId12"/>
    <p:sldId id="275" r:id="rId13"/>
    <p:sldId id="267" r:id="rId14"/>
    <p:sldId id="268" r:id="rId15"/>
    <p:sldId id="276" r:id="rId16"/>
    <p:sldId id="279" r:id="rId17"/>
    <p:sldId id="282" r:id="rId18"/>
    <p:sldId id="270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0FFFF"/>
    <a:srgbClr val="3333FF"/>
    <a:srgbClr val="14D2D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3C1173-58C9-4EC1-A5E6-DF1960B06F4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EE67E5-D32D-4AAB-A155-EE165CC1312A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ছবিগুলো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দেখ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8F18F3BC-D69C-4A27-8E7D-DD44AF498ED8}" type="parTrans" cxnId="{52F35F44-4C7F-4690-B925-3B193E334DE4}">
      <dgm:prSet/>
      <dgm:spPr/>
      <dgm:t>
        <a:bodyPr/>
        <a:lstStyle/>
        <a:p>
          <a:endParaRPr lang="en-US"/>
        </a:p>
      </dgm:t>
    </dgm:pt>
    <dgm:pt modelId="{C5245C86-3CC7-4DD6-BAEB-12B19DB782A6}" type="sibTrans" cxnId="{52F35F44-4C7F-4690-B925-3B193E334DE4}">
      <dgm:prSet/>
      <dgm:spPr/>
      <dgm:t>
        <a:bodyPr/>
        <a:lstStyle/>
        <a:p>
          <a:endParaRPr lang="en-US"/>
        </a:p>
      </dgm:t>
    </dgm:pt>
    <dgm:pt modelId="{1278F47B-66A8-46F9-8275-2AAB877036FB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মানববন্ধন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C424C1ED-A7A7-4926-93CF-7A974594FE1A}" type="parTrans" cxnId="{7752B5E7-968F-4F1E-9103-A07775E9CABF}">
      <dgm:prSet/>
      <dgm:spPr/>
      <dgm:t>
        <a:bodyPr/>
        <a:lstStyle/>
        <a:p>
          <a:endParaRPr lang="en-US"/>
        </a:p>
      </dgm:t>
    </dgm:pt>
    <dgm:pt modelId="{32CEB6B5-D218-4E45-998D-E2E73D9084A9}" type="sibTrans" cxnId="{7752B5E7-968F-4F1E-9103-A07775E9CABF}">
      <dgm:prSet/>
      <dgm:spPr/>
      <dgm:t>
        <a:bodyPr/>
        <a:lstStyle/>
        <a:p>
          <a:endParaRPr lang="en-US"/>
        </a:p>
      </dgm:t>
    </dgm:pt>
    <dgm:pt modelId="{E7BA5A18-E8F3-4E34-8AF6-601772A6309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বিচার</a:t>
          </a:r>
        </a:p>
        <a:p>
          <a:r>
            <a:rPr lang="bn-BD" sz="2000" dirty="0" smtClean="0">
              <a:latin typeface="NikoshBAN" pitchFamily="2" charset="0"/>
              <a:cs typeface="NikoshBAN" pitchFamily="2" charset="0"/>
            </a:rPr>
            <a:t>বিভাগ</a:t>
          </a:r>
          <a:endParaRPr lang="en-US" sz="2000" dirty="0">
            <a:latin typeface="NikoshBAN" pitchFamily="2" charset="0"/>
            <a:cs typeface="NikoshBAN" pitchFamily="2" charset="0"/>
          </a:endParaRPr>
        </a:p>
      </dgm:t>
    </dgm:pt>
    <dgm:pt modelId="{97F60290-5D4F-4990-80F0-B1734B3D209A}" type="parTrans" cxnId="{81AD77CE-E970-48AF-B5A9-0A372B1C734C}">
      <dgm:prSet/>
      <dgm:spPr/>
      <dgm:t>
        <a:bodyPr/>
        <a:lstStyle/>
        <a:p>
          <a:endParaRPr lang="en-US"/>
        </a:p>
      </dgm:t>
    </dgm:pt>
    <dgm:pt modelId="{C0CEDE50-74F7-43FC-AB04-755A3000248F}" type="sibTrans" cxnId="{81AD77CE-E970-48AF-B5A9-0A372B1C734C}">
      <dgm:prSet/>
      <dgm:spPr/>
      <dgm:t>
        <a:bodyPr/>
        <a:lstStyle/>
        <a:p>
          <a:endParaRPr lang="en-US"/>
        </a:p>
      </dgm:t>
    </dgm:pt>
    <dgm:pt modelId="{4928E200-E0B1-435D-BC92-8A94179371E4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ভিডিও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87A1EFD-918B-46AF-BD5D-AB75B96ECB52}" type="parTrans" cxnId="{2332D02C-D975-460E-BA18-C003D507B208}">
      <dgm:prSet/>
      <dgm:spPr/>
      <dgm:t>
        <a:bodyPr/>
        <a:lstStyle/>
        <a:p>
          <a:endParaRPr lang="en-US"/>
        </a:p>
      </dgm:t>
    </dgm:pt>
    <dgm:pt modelId="{CE521840-9E78-4EE3-BA33-F9CEA317DB1D}" type="sibTrans" cxnId="{2332D02C-D975-460E-BA18-C003D507B208}">
      <dgm:prSet/>
      <dgm:spPr/>
      <dgm:t>
        <a:bodyPr/>
        <a:lstStyle/>
        <a:p>
          <a:endParaRPr lang="en-US"/>
        </a:p>
      </dgm:t>
    </dgm:pt>
    <dgm:pt modelId="{151E1B26-2BDE-4C82-9DCD-CC918321035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1800" dirty="0" smtClean="0">
              <a:latin typeface="NikoshBAN" pitchFamily="2" charset="0"/>
              <a:cs typeface="NikoshBAN" pitchFamily="2" charset="0"/>
            </a:rPr>
            <a:t>আলোচনা সভা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F177A63A-20A8-4D52-8394-9282E93BEE6D}" type="parTrans" cxnId="{38F6A3BF-058A-449A-B786-6A8E410C27B5}">
      <dgm:prSet/>
      <dgm:spPr/>
      <dgm:t>
        <a:bodyPr/>
        <a:lstStyle/>
        <a:p>
          <a:endParaRPr lang="en-US"/>
        </a:p>
      </dgm:t>
    </dgm:pt>
    <dgm:pt modelId="{E4E38DB1-512F-4A5A-9EC8-0EBE53D0BEDC}" type="sibTrans" cxnId="{38F6A3BF-058A-449A-B786-6A8E410C27B5}">
      <dgm:prSet/>
      <dgm:spPr/>
      <dgm:t>
        <a:bodyPr/>
        <a:lstStyle/>
        <a:p>
          <a:endParaRPr lang="en-US"/>
        </a:p>
      </dgm:t>
    </dgm:pt>
    <dgm:pt modelId="{119A0AD7-B504-4915-9ED3-EBE609FCA307}" type="pres">
      <dgm:prSet presAssocID="{0D3C1173-58C9-4EC1-A5E6-DF1960B06F4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170315E-D234-41E3-B08E-4D1E01C55314}" type="pres">
      <dgm:prSet presAssocID="{96EE67E5-D32D-4AAB-A155-EE165CC1312A}" presName="centerShape" presStyleLbl="node0" presStyleIdx="0" presStyleCnt="1" custLinFactNeighborX="-4327"/>
      <dgm:spPr/>
      <dgm:t>
        <a:bodyPr/>
        <a:lstStyle/>
        <a:p>
          <a:endParaRPr lang="en-US"/>
        </a:p>
      </dgm:t>
    </dgm:pt>
    <dgm:pt modelId="{45DAA720-1EF2-4C3D-9EAE-B55B004760A4}" type="pres">
      <dgm:prSet presAssocID="{C424C1ED-A7A7-4926-93CF-7A974594FE1A}" presName="Name9" presStyleLbl="parChTrans1D2" presStyleIdx="0" presStyleCnt="4"/>
      <dgm:spPr/>
      <dgm:t>
        <a:bodyPr/>
        <a:lstStyle/>
        <a:p>
          <a:endParaRPr lang="en-US"/>
        </a:p>
      </dgm:t>
    </dgm:pt>
    <dgm:pt modelId="{611DE1AE-6F1C-4441-9167-56344763CE5E}" type="pres">
      <dgm:prSet presAssocID="{C424C1ED-A7A7-4926-93CF-7A974594FE1A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4BACC63-B3A7-49BD-915D-9112AA784A5C}" type="pres">
      <dgm:prSet presAssocID="{1278F47B-66A8-46F9-8275-2AAB877036FB}" presName="node" presStyleLbl="node1" presStyleIdx="0" presStyleCnt="4" custScaleX="154463" custRadScaleRad="97900" custRadScaleInc="-11269">
        <dgm:presLayoutVars>
          <dgm:bulletEnabled val="1"/>
        </dgm:presLayoutVars>
      </dgm:prSet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5F7EAD5B-4C38-4F0A-A72D-5A9264D51FF0}" type="pres">
      <dgm:prSet presAssocID="{97F60290-5D4F-4990-80F0-B1734B3D209A}" presName="Name9" presStyleLbl="parChTrans1D2" presStyleIdx="1" presStyleCnt="4"/>
      <dgm:spPr/>
      <dgm:t>
        <a:bodyPr/>
        <a:lstStyle/>
        <a:p>
          <a:endParaRPr lang="en-US"/>
        </a:p>
      </dgm:t>
    </dgm:pt>
    <dgm:pt modelId="{F5A4C51E-0306-4443-AAE9-D832F6009A8C}" type="pres">
      <dgm:prSet presAssocID="{97F60290-5D4F-4990-80F0-B1734B3D209A}" presName="connTx" presStyleLbl="parChTrans1D2" presStyleIdx="1" presStyleCnt="4"/>
      <dgm:spPr/>
      <dgm:t>
        <a:bodyPr/>
        <a:lstStyle/>
        <a:p>
          <a:endParaRPr lang="en-US"/>
        </a:p>
      </dgm:t>
    </dgm:pt>
    <dgm:pt modelId="{C7C11C40-8921-4D0B-AFC0-4118FFECBC39}" type="pres">
      <dgm:prSet presAssocID="{E7BA5A18-E8F3-4E34-8AF6-601772A63091}" presName="node" presStyleLbl="node1" presStyleIdx="1" presStyleCnt="4" custScaleY="108925" custRadScaleRad="91346">
        <dgm:presLayoutVars>
          <dgm:bulletEnabled val="1"/>
        </dgm:presLayoutVars>
      </dgm:prSet>
      <dgm:spPr>
        <a:prstGeom prst="downArrow">
          <a:avLst/>
        </a:prstGeom>
      </dgm:spPr>
      <dgm:t>
        <a:bodyPr/>
        <a:lstStyle/>
        <a:p>
          <a:endParaRPr lang="en-US"/>
        </a:p>
      </dgm:t>
    </dgm:pt>
    <dgm:pt modelId="{47C7F55B-8323-411F-A42C-70F5466E9002}" type="pres">
      <dgm:prSet presAssocID="{987A1EFD-918B-46AF-BD5D-AB75B96ECB52}" presName="Name9" presStyleLbl="parChTrans1D2" presStyleIdx="2" presStyleCnt="4"/>
      <dgm:spPr/>
      <dgm:t>
        <a:bodyPr/>
        <a:lstStyle/>
        <a:p>
          <a:endParaRPr lang="en-US"/>
        </a:p>
      </dgm:t>
    </dgm:pt>
    <dgm:pt modelId="{82538C43-F233-420E-BC0C-03A1799E6F1F}" type="pres">
      <dgm:prSet presAssocID="{987A1EFD-918B-46AF-BD5D-AB75B96ECB52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8F5C314-BB68-4503-85C3-87CDD5CD2BED}" type="pres">
      <dgm:prSet presAssocID="{4928E200-E0B1-435D-BC92-8A94179371E4}" presName="node" presStyleLbl="node1" presStyleIdx="2" presStyleCnt="4" custScaleX="131466" custRadScaleRad="100059" custRadScaleInc="4361">
        <dgm:presLayoutVars>
          <dgm:bulletEnabled val="1"/>
        </dgm:presLayoutVars>
      </dgm:prSet>
      <dgm:spPr>
        <a:prstGeom prst="leftArrow">
          <a:avLst/>
        </a:prstGeom>
      </dgm:spPr>
      <dgm:t>
        <a:bodyPr/>
        <a:lstStyle/>
        <a:p>
          <a:endParaRPr lang="en-US"/>
        </a:p>
      </dgm:t>
    </dgm:pt>
    <dgm:pt modelId="{B159BAE5-C611-4AF1-8B9F-D302DB6BFB4B}" type="pres">
      <dgm:prSet presAssocID="{F177A63A-20A8-4D52-8394-9282E93BEE6D}" presName="Name9" presStyleLbl="parChTrans1D2" presStyleIdx="3" presStyleCnt="4"/>
      <dgm:spPr/>
      <dgm:t>
        <a:bodyPr/>
        <a:lstStyle/>
        <a:p>
          <a:endParaRPr lang="en-US"/>
        </a:p>
      </dgm:t>
    </dgm:pt>
    <dgm:pt modelId="{C2FB85C8-C1FF-4CD0-B31E-19D7747BF8E3}" type="pres">
      <dgm:prSet presAssocID="{F177A63A-20A8-4D52-8394-9282E93BEE6D}" presName="connTx" presStyleLbl="parChTrans1D2" presStyleIdx="3" presStyleCnt="4"/>
      <dgm:spPr/>
      <dgm:t>
        <a:bodyPr/>
        <a:lstStyle/>
        <a:p>
          <a:endParaRPr lang="en-US"/>
        </a:p>
      </dgm:t>
    </dgm:pt>
    <dgm:pt modelId="{48593E77-984F-45B5-903C-EFDF513FFA17}" type="pres">
      <dgm:prSet presAssocID="{151E1B26-2BDE-4C82-9DCD-CC9183210350}" presName="node" presStyleLbl="node1" presStyleIdx="3" presStyleCnt="4" custScaleX="125453" custScaleY="163387" custRadScaleRad="103426">
        <dgm:presLayoutVars>
          <dgm:bulletEnabled val="1"/>
        </dgm:presLayoutVars>
      </dgm:prSet>
      <dgm:spPr>
        <a:prstGeom prst="upArrow">
          <a:avLst/>
        </a:prstGeom>
      </dgm:spPr>
      <dgm:t>
        <a:bodyPr/>
        <a:lstStyle/>
        <a:p>
          <a:endParaRPr lang="en-US"/>
        </a:p>
      </dgm:t>
    </dgm:pt>
  </dgm:ptLst>
  <dgm:cxnLst>
    <dgm:cxn modelId="{BBFF0525-97FF-4F89-BAB8-7038FD7B0F7D}" type="presOf" srcId="{F177A63A-20A8-4D52-8394-9282E93BEE6D}" destId="{B159BAE5-C611-4AF1-8B9F-D302DB6BFB4B}" srcOrd="0" destOrd="0" presId="urn:microsoft.com/office/officeart/2005/8/layout/radial1"/>
    <dgm:cxn modelId="{A290F61B-8F07-430D-B291-5C065B278EAA}" type="presOf" srcId="{E7BA5A18-E8F3-4E34-8AF6-601772A63091}" destId="{C7C11C40-8921-4D0B-AFC0-4118FFECBC39}" srcOrd="0" destOrd="0" presId="urn:microsoft.com/office/officeart/2005/8/layout/radial1"/>
    <dgm:cxn modelId="{7752B5E7-968F-4F1E-9103-A07775E9CABF}" srcId="{96EE67E5-D32D-4AAB-A155-EE165CC1312A}" destId="{1278F47B-66A8-46F9-8275-2AAB877036FB}" srcOrd="0" destOrd="0" parTransId="{C424C1ED-A7A7-4926-93CF-7A974594FE1A}" sibTransId="{32CEB6B5-D218-4E45-998D-E2E73D9084A9}"/>
    <dgm:cxn modelId="{20E67012-FF8F-46BB-9138-FA78C8A0FE3B}" type="presOf" srcId="{97F60290-5D4F-4990-80F0-B1734B3D209A}" destId="{F5A4C51E-0306-4443-AAE9-D832F6009A8C}" srcOrd="1" destOrd="0" presId="urn:microsoft.com/office/officeart/2005/8/layout/radial1"/>
    <dgm:cxn modelId="{38F6A3BF-058A-449A-B786-6A8E410C27B5}" srcId="{96EE67E5-D32D-4AAB-A155-EE165CC1312A}" destId="{151E1B26-2BDE-4C82-9DCD-CC9183210350}" srcOrd="3" destOrd="0" parTransId="{F177A63A-20A8-4D52-8394-9282E93BEE6D}" sibTransId="{E4E38DB1-512F-4A5A-9EC8-0EBE53D0BEDC}"/>
    <dgm:cxn modelId="{1E9388F1-6D41-4EED-AABD-E335BB977AD2}" type="presOf" srcId="{96EE67E5-D32D-4AAB-A155-EE165CC1312A}" destId="{D170315E-D234-41E3-B08E-4D1E01C55314}" srcOrd="0" destOrd="0" presId="urn:microsoft.com/office/officeart/2005/8/layout/radial1"/>
    <dgm:cxn modelId="{81AD77CE-E970-48AF-B5A9-0A372B1C734C}" srcId="{96EE67E5-D32D-4AAB-A155-EE165CC1312A}" destId="{E7BA5A18-E8F3-4E34-8AF6-601772A63091}" srcOrd="1" destOrd="0" parTransId="{97F60290-5D4F-4990-80F0-B1734B3D209A}" sibTransId="{C0CEDE50-74F7-43FC-AB04-755A3000248F}"/>
    <dgm:cxn modelId="{2332D02C-D975-460E-BA18-C003D507B208}" srcId="{96EE67E5-D32D-4AAB-A155-EE165CC1312A}" destId="{4928E200-E0B1-435D-BC92-8A94179371E4}" srcOrd="2" destOrd="0" parTransId="{987A1EFD-918B-46AF-BD5D-AB75B96ECB52}" sibTransId="{CE521840-9E78-4EE3-BA33-F9CEA317DB1D}"/>
    <dgm:cxn modelId="{1F71ED29-02C3-4C71-9236-83E37CE6EE62}" type="presOf" srcId="{1278F47B-66A8-46F9-8275-2AAB877036FB}" destId="{F4BACC63-B3A7-49BD-915D-9112AA784A5C}" srcOrd="0" destOrd="0" presId="urn:microsoft.com/office/officeart/2005/8/layout/radial1"/>
    <dgm:cxn modelId="{52F35F44-4C7F-4690-B925-3B193E334DE4}" srcId="{0D3C1173-58C9-4EC1-A5E6-DF1960B06F4E}" destId="{96EE67E5-D32D-4AAB-A155-EE165CC1312A}" srcOrd="0" destOrd="0" parTransId="{8F18F3BC-D69C-4A27-8E7D-DD44AF498ED8}" sibTransId="{C5245C86-3CC7-4DD6-BAEB-12B19DB782A6}"/>
    <dgm:cxn modelId="{25AFB742-50B0-41AE-8253-767EDD8D95BF}" type="presOf" srcId="{97F60290-5D4F-4990-80F0-B1734B3D209A}" destId="{5F7EAD5B-4C38-4F0A-A72D-5A9264D51FF0}" srcOrd="0" destOrd="0" presId="urn:microsoft.com/office/officeart/2005/8/layout/radial1"/>
    <dgm:cxn modelId="{0E53700D-9076-4B2E-B3EA-D90B70ADA560}" type="presOf" srcId="{151E1B26-2BDE-4C82-9DCD-CC9183210350}" destId="{48593E77-984F-45B5-903C-EFDF513FFA17}" srcOrd="0" destOrd="0" presId="urn:microsoft.com/office/officeart/2005/8/layout/radial1"/>
    <dgm:cxn modelId="{9A537446-A4CA-4F43-AB2A-541C11276CD1}" type="presOf" srcId="{0D3C1173-58C9-4EC1-A5E6-DF1960B06F4E}" destId="{119A0AD7-B504-4915-9ED3-EBE609FCA307}" srcOrd="0" destOrd="0" presId="urn:microsoft.com/office/officeart/2005/8/layout/radial1"/>
    <dgm:cxn modelId="{66D4871F-3EE0-41E5-9716-9B924DC74469}" type="presOf" srcId="{F177A63A-20A8-4D52-8394-9282E93BEE6D}" destId="{C2FB85C8-C1FF-4CD0-B31E-19D7747BF8E3}" srcOrd="1" destOrd="0" presId="urn:microsoft.com/office/officeart/2005/8/layout/radial1"/>
    <dgm:cxn modelId="{858B2877-F9E9-4DDA-8CEE-FFF1AE0033AE}" type="presOf" srcId="{987A1EFD-918B-46AF-BD5D-AB75B96ECB52}" destId="{47C7F55B-8323-411F-A42C-70F5466E9002}" srcOrd="0" destOrd="0" presId="urn:microsoft.com/office/officeart/2005/8/layout/radial1"/>
    <dgm:cxn modelId="{D22B676E-93CD-451B-9C1E-5CB4B5F478AF}" type="presOf" srcId="{4928E200-E0B1-435D-BC92-8A94179371E4}" destId="{78F5C314-BB68-4503-85C3-87CDD5CD2BED}" srcOrd="0" destOrd="0" presId="urn:microsoft.com/office/officeart/2005/8/layout/radial1"/>
    <dgm:cxn modelId="{5166CE06-953D-493B-AC30-EE1CC8D89499}" type="presOf" srcId="{C424C1ED-A7A7-4926-93CF-7A974594FE1A}" destId="{611DE1AE-6F1C-4441-9167-56344763CE5E}" srcOrd="1" destOrd="0" presId="urn:microsoft.com/office/officeart/2005/8/layout/radial1"/>
    <dgm:cxn modelId="{548BFDDA-0FEE-4491-817C-83A9CDDC28AC}" type="presOf" srcId="{C424C1ED-A7A7-4926-93CF-7A974594FE1A}" destId="{45DAA720-1EF2-4C3D-9EAE-B55B004760A4}" srcOrd="0" destOrd="0" presId="urn:microsoft.com/office/officeart/2005/8/layout/radial1"/>
    <dgm:cxn modelId="{F3E51ED6-13A0-4002-A789-F8CABDE87E96}" type="presOf" srcId="{987A1EFD-918B-46AF-BD5D-AB75B96ECB52}" destId="{82538C43-F233-420E-BC0C-03A1799E6F1F}" srcOrd="1" destOrd="0" presId="urn:microsoft.com/office/officeart/2005/8/layout/radial1"/>
    <dgm:cxn modelId="{3ADCA169-6D62-45AA-985E-9DB2E261F20E}" type="presParOf" srcId="{119A0AD7-B504-4915-9ED3-EBE609FCA307}" destId="{D170315E-D234-41E3-B08E-4D1E01C55314}" srcOrd="0" destOrd="0" presId="urn:microsoft.com/office/officeart/2005/8/layout/radial1"/>
    <dgm:cxn modelId="{0B3022A5-A704-4ABF-A50E-1BB883FB6D52}" type="presParOf" srcId="{119A0AD7-B504-4915-9ED3-EBE609FCA307}" destId="{45DAA720-1EF2-4C3D-9EAE-B55B004760A4}" srcOrd="1" destOrd="0" presId="urn:microsoft.com/office/officeart/2005/8/layout/radial1"/>
    <dgm:cxn modelId="{D34AAB40-CC62-44BA-87B2-1F8E3C83AE46}" type="presParOf" srcId="{45DAA720-1EF2-4C3D-9EAE-B55B004760A4}" destId="{611DE1AE-6F1C-4441-9167-56344763CE5E}" srcOrd="0" destOrd="0" presId="urn:microsoft.com/office/officeart/2005/8/layout/radial1"/>
    <dgm:cxn modelId="{58FAFC85-5836-4CE8-81C1-547F52724B32}" type="presParOf" srcId="{119A0AD7-B504-4915-9ED3-EBE609FCA307}" destId="{F4BACC63-B3A7-49BD-915D-9112AA784A5C}" srcOrd="2" destOrd="0" presId="urn:microsoft.com/office/officeart/2005/8/layout/radial1"/>
    <dgm:cxn modelId="{0C3F8938-4C13-42E4-B1D2-C0E0E64CB4F7}" type="presParOf" srcId="{119A0AD7-B504-4915-9ED3-EBE609FCA307}" destId="{5F7EAD5B-4C38-4F0A-A72D-5A9264D51FF0}" srcOrd="3" destOrd="0" presId="urn:microsoft.com/office/officeart/2005/8/layout/radial1"/>
    <dgm:cxn modelId="{B1621ADF-8321-4829-91B3-5FD6350FB313}" type="presParOf" srcId="{5F7EAD5B-4C38-4F0A-A72D-5A9264D51FF0}" destId="{F5A4C51E-0306-4443-AAE9-D832F6009A8C}" srcOrd="0" destOrd="0" presId="urn:microsoft.com/office/officeart/2005/8/layout/radial1"/>
    <dgm:cxn modelId="{9842CACC-521F-4DDD-86C6-192C8B3A50F0}" type="presParOf" srcId="{119A0AD7-B504-4915-9ED3-EBE609FCA307}" destId="{C7C11C40-8921-4D0B-AFC0-4118FFECBC39}" srcOrd="4" destOrd="0" presId="urn:microsoft.com/office/officeart/2005/8/layout/radial1"/>
    <dgm:cxn modelId="{1BA2A001-7C8B-4FB4-9AEC-CAD6C65F1175}" type="presParOf" srcId="{119A0AD7-B504-4915-9ED3-EBE609FCA307}" destId="{47C7F55B-8323-411F-A42C-70F5466E9002}" srcOrd="5" destOrd="0" presId="urn:microsoft.com/office/officeart/2005/8/layout/radial1"/>
    <dgm:cxn modelId="{B094017C-28EA-4A2D-A9A1-BAAA12C47965}" type="presParOf" srcId="{47C7F55B-8323-411F-A42C-70F5466E9002}" destId="{82538C43-F233-420E-BC0C-03A1799E6F1F}" srcOrd="0" destOrd="0" presId="urn:microsoft.com/office/officeart/2005/8/layout/radial1"/>
    <dgm:cxn modelId="{BDE22242-C51A-46DF-A02D-4851CCF9A326}" type="presParOf" srcId="{119A0AD7-B504-4915-9ED3-EBE609FCA307}" destId="{78F5C314-BB68-4503-85C3-87CDD5CD2BED}" srcOrd="6" destOrd="0" presId="urn:microsoft.com/office/officeart/2005/8/layout/radial1"/>
    <dgm:cxn modelId="{98C7DCBC-B6D2-451A-A1DF-18FA9F2AE9AE}" type="presParOf" srcId="{119A0AD7-B504-4915-9ED3-EBE609FCA307}" destId="{B159BAE5-C611-4AF1-8B9F-D302DB6BFB4B}" srcOrd="7" destOrd="0" presId="urn:microsoft.com/office/officeart/2005/8/layout/radial1"/>
    <dgm:cxn modelId="{E2589D66-15DC-402E-8098-FB6801349E4B}" type="presParOf" srcId="{B159BAE5-C611-4AF1-8B9F-D302DB6BFB4B}" destId="{C2FB85C8-C1FF-4CD0-B31E-19D7747BF8E3}" srcOrd="0" destOrd="0" presId="urn:microsoft.com/office/officeart/2005/8/layout/radial1"/>
    <dgm:cxn modelId="{758A9ABF-D6D4-4F6A-BFC0-0EEE8F0186A1}" type="presParOf" srcId="{119A0AD7-B504-4915-9ED3-EBE609FCA307}" destId="{48593E77-984F-45B5-903C-EFDF513FFA17}" srcOrd="8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8FFE5-E9B2-47DE-B94B-3FBBF8CA2B9E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EFB08B-5F4D-4D39-98F7-95AAD5E7876A}" type="pres">
      <dgm:prSet presAssocID="{6A68FFE5-E9B2-47DE-B94B-3FBBF8CA2B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2A73097-D6D5-4552-A233-B7C20E96F358}" type="presOf" srcId="{6A68FFE5-E9B2-47DE-B94B-3FBBF8CA2B9E}" destId="{5FEFB08B-5F4D-4D39-98F7-95AAD5E7876A}" srcOrd="0" destOrd="0" presId="urn:microsoft.com/office/officeart/2005/8/layout/radial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0315E-D234-41E3-B08E-4D1E01C55314}">
      <dsp:nvSpPr>
        <dsp:cNvPr id="0" name=""/>
        <dsp:cNvSpPr/>
      </dsp:nvSpPr>
      <dsp:spPr>
        <a:xfrm>
          <a:off x="2433418" y="1472348"/>
          <a:ext cx="1119303" cy="1119303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ছবিগুলো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দেখ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2597336" y="1636266"/>
        <a:ext cx="791467" cy="791467"/>
      </dsp:txXfrm>
    </dsp:sp>
    <dsp:sp modelId="{45DAA720-1EF2-4C3D-9EAE-B55B004760A4}">
      <dsp:nvSpPr>
        <dsp:cNvPr id="0" name=""/>
        <dsp:cNvSpPr/>
      </dsp:nvSpPr>
      <dsp:spPr>
        <a:xfrm rot="16200018">
          <a:off x="2841948" y="1304697"/>
          <a:ext cx="30225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02250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85517" y="1313666"/>
        <a:ext cx="15112" cy="15112"/>
      </dsp:txXfrm>
    </dsp:sp>
    <dsp:sp modelId="{F4BACC63-B3A7-49BD-915D-9112AA784A5C}">
      <dsp:nvSpPr>
        <dsp:cNvPr id="0" name=""/>
        <dsp:cNvSpPr/>
      </dsp:nvSpPr>
      <dsp:spPr>
        <a:xfrm>
          <a:off x="2128622" y="50793"/>
          <a:ext cx="1728910" cy="1119303"/>
        </a:xfrm>
        <a:prstGeom prst="rightArrow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মানববন্ধন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128622" y="330619"/>
        <a:ext cx="1449084" cy="559651"/>
      </dsp:txXfrm>
    </dsp:sp>
    <dsp:sp modelId="{5F7EAD5B-4C38-4F0A-A72D-5A9264D51FF0}">
      <dsp:nvSpPr>
        <dsp:cNvPr id="0" name=""/>
        <dsp:cNvSpPr/>
      </dsp:nvSpPr>
      <dsp:spPr>
        <a:xfrm>
          <a:off x="3552721" y="2015474"/>
          <a:ext cx="338449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38449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713485" y="2023538"/>
        <a:ext cx="16922" cy="16922"/>
      </dsp:txXfrm>
    </dsp:sp>
    <dsp:sp modelId="{C7C11C40-8921-4D0B-AFC0-4118FFECBC39}">
      <dsp:nvSpPr>
        <dsp:cNvPr id="0" name=""/>
        <dsp:cNvSpPr/>
      </dsp:nvSpPr>
      <dsp:spPr>
        <a:xfrm>
          <a:off x="3891171" y="1422399"/>
          <a:ext cx="1119303" cy="1219201"/>
        </a:xfrm>
        <a:prstGeom prst="downArrow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বিচার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latin typeface="NikoshBAN" pitchFamily="2" charset="0"/>
              <a:cs typeface="NikoshBAN" pitchFamily="2" charset="0"/>
            </a:rPr>
            <a:t>বিভাগ</a:t>
          </a:r>
          <a:endParaRPr lang="en-US" sz="2000" kern="1200" dirty="0">
            <a:latin typeface="NikoshBAN" pitchFamily="2" charset="0"/>
            <a:cs typeface="NikoshBAN" pitchFamily="2" charset="0"/>
          </a:endParaRPr>
        </a:p>
      </dsp:txBody>
      <dsp:txXfrm>
        <a:off x="4170997" y="1422399"/>
        <a:ext cx="559651" cy="939375"/>
      </dsp:txXfrm>
    </dsp:sp>
    <dsp:sp modelId="{47C7F55B-8323-411F-A42C-70F5466E9002}">
      <dsp:nvSpPr>
        <dsp:cNvPr id="0" name=""/>
        <dsp:cNvSpPr/>
      </dsp:nvSpPr>
      <dsp:spPr>
        <a:xfrm rot="5220455">
          <a:off x="2861102" y="2744193"/>
          <a:ext cx="340123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340123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022660" y="2752215"/>
        <a:ext cx="17006" cy="17006"/>
      </dsp:txXfrm>
    </dsp:sp>
    <dsp:sp modelId="{78F5C314-BB68-4503-85C3-87CDD5CD2BED}">
      <dsp:nvSpPr>
        <dsp:cNvPr id="0" name=""/>
        <dsp:cNvSpPr/>
      </dsp:nvSpPr>
      <dsp:spPr>
        <a:xfrm>
          <a:off x="2333522" y="2930106"/>
          <a:ext cx="1471503" cy="1119303"/>
        </a:xfrm>
        <a:prstGeom prst="leftArrow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ভিডিও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613348" y="3209932"/>
        <a:ext cx="1191677" cy="559651"/>
      </dsp:txXfrm>
    </dsp:sp>
    <dsp:sp modelId="{B159BAE5-C611-4AF1-8B9F-D302DB6BFB4B}">
      <dsp:nvSpPr>
        <dsp:cNvPr id="0" name=""/>
        <dsp:cNvSpPr/>
      </dsp:nvSpPr>
      <dsp:spPr>
        <a:xfrm rot="10800000">
          <a:off x="2313627" y="2015474"/>
          <a:ext cx="119790" cy="33050"/>
        </a:xfrm>
        <a:custGeom>
          <a:avLst/>
          <a:gdLst/>
          <a:ahLst/>
          <a:cxnLst/>
          <a:rect l="0" t="0" r="0" b="0"/>
          <a:pathLst>
            <a:path>
              <a:moveTo>
                <a:pt x="0" y="16525"/>
              </a:moveTo>
              <a:lnTo>
                <a:pt x="119790" y="1652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370528" y="2029005"/>
        <a:ext cx="5989" cy="5989"/>
      </dsp:txXfrm>
    </dsp:sp>
    <dsp:sp modelId="{48593E77-984F-45B5-903C-EFDF513FFA17}">
      <dsp:nvSpPr>
        <dsp:cNvPr id="0" name=""/>
        <dsp:cNvSpPr/>
      </dsp:nvSpPr>
      <dsp:spPr>
        <a:xfrm>
          <a:off x="909427" y="1117601"/>
          <a:ext cx="1404200" cy="1828796"/>
        </a:xfrm>
        <a:prstGeom prst="upArrow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latin typeface="NikoshBAN" pitchFamily="2" charset="0"/>
              <a:cs typeface="NikoshBAN" pitchFamily="2" charset="0"/>
            </a:rPr>
            <a:t>আলোচনা সভা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1260477" y="1468651"/>
        <a:ext cx="702100" cy="1477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BB0C-AA0C-40F0-B046-C925DDD0CB54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D66204-5144-427D-B2EE-B0C6B12F1F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926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66204-5144-427D-B2EE-B0C6B12F1FF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.xml"/><Relationship Id="rId11" Type="http://schemas.microsoft.com/office/2007/relationships/diagramDrawing" Target="../diagrams/drawing1.xml"/><Relationship Id="rId5" Type="http://schemas.openxmlformats.org/officeDocument/2006/relationships/image" Target="../media/image15.jpe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14.jpe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685801"/>
            <a:ext cx="52162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138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2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6514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2362200"/>
            <a:ext cx="7239000" cy="2800767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কারণে নারী নির্যাতন হয় ?</a:t>
            </a:r>
          </a:p>
          <a:p>
            <a:pPr marL="514350" indent="-514350"/>
            <a:r>
              <a:rPr lang="bn-BD" sz="44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২) নারীর প্রতি সহিংসতা হলে ব্যক্তিগত জীবনে কী কী সমস্যার সম্মুখীন হবে লিখ ?</a:t>
            </a:r>
          </a:p>
        </p:txBody>
      </p:sp>
      <p:sp>
        <p:nvSpPr>
          <p:cNvPr id="5" name="Cross 4"/>
          <p:cNvSpPr/>
          <p:nvPr/>
        </p:nvSpPr>
        <p:spPr>
          <a:xfrm>
            <a:off x="2971800" y="152400"/>
            <a:ext cx="3581400" cy="1828800"/>
          </a:xfrm>
          <a:prstGeom prst="pl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4114800" cy="3505200"/>
          </a:xfrm>
          <a:prstGeom prst="rect">
            <a:avLst/>
          </a:prstGeom>
          <a:ln w="38100">
            <a:solidFill>
              <a:srgbClr val="00B0F0"/>
            </a:solidFill>
          </a:ln>
        </p:spPr>
      </p:pic>
      <p:pic>
        <p:nvPicPr>
          <p:cNvPr id="5" name="Picture 4" descr="nari 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04800"/>
            <a:ext cx="3733800" cy="35052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914400" y="4800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ছবি দেখে কী বুঝতে পারছ ?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962400"/>
            <a:ext cx="2590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নির্যাতন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3962400"/>
            <a:ext cx="25908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এসিড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2057400" y="762000"/>
            <a:ext cx="4343400" cy="990600"/>
          </a:xfrm>
          <a:prstGeom prst="snip2Diag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7391400" cy="144655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 নির্যাতন হলে পরিবারে শিশু ও নারীর উপর কী প্রভাব পড়বে</a:t>
            </a:r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gr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"/>
            <a:ext cx="2887579" cy="2743200"/>
          </a:xfrm>
          <a:prstGeom prst="rect">
            <a:avLst/>
          </a:prstGeom>
        </p:spPr>
      </p:pic>
      <p:pic>
        <p:nvPicPr>
          <p:cNvPr id="3" name="Picture 2" descr="m bond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"/>
            <a:ext cx="3176588" cy="2667000"/>
          </a:xfrm>
          <a:prstGeom prst="rect">
            <a:avLst/>
          </a:prstGeom>
        </p:spPr>
      </p:pic>
      <p:pic>
        <p:nvPicPr>
          <p:cNvPr id="5" name="Picture 4" descr="bicar bibha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4038600"/>
            <a:ext cx="3429000" cy="25146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07833660"/>
              </p:ext>
            </p:extLst>
          </p:nvPr>
        </p:nvGraphicFramePr>
        <p:xfrm>
          <a:off x="609600" y="4267200"/>
          <a:ext cx="1752600" cy="1752600"/>
        </p:xfrm>
        <a:graphic>
          <a:graphicData uri="http://schemas.openxmlformats.org/presentationml/2006/ole">
            <p:oleObj spid="_x0000_s20492" name="Packager Shell Object" showAsIcon="1" r:id="rId10" imgW="914400" imgH="71424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1295400" y="0"/>
          <a:ext cx="10210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828800"/>
          <a:ext cx="8458200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2019300"/>
                <a:gridCol w="2114550"/>
                <a:gridCol w="2114550"/>
              </a:tblGrid>
              <a:tr h="112395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আইন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বিধানাবলী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শাস্তি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দায়িত্বওকর্তব্য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যৌন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হয়রানি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এসিড নিক্ষেপ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12395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নারীওশিশুপাচার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own Arrow Callout 6"/>
          <p:cNvSpPr/>
          <p:nvPr/>
        </p:nvSpPr>
        <p:spPr>
          <a:xfrm>
            <a:off x="3276600" y="0"/>
            <a:ext cx="3048000" cy="1066800"/>
          </a:xfrm>
          <a:prstGeom prst="downArrowCallout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400" y="1143000"/>
            <a:ext cx="3276600" cy="584775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কর্ম পত্র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0" y="1013461"/>
          <a:ext cx="8458200" cy="5580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/>
                <a:gridCol w="2019300"/>
                <a:gridCol w="2114550"/>
                <a:gridCol w="2114550"/>
              </a:tblGrid>
              <a:tr h="917168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আইন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বিধানাবলী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শাস্তি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দায়িত্বওকর্তব্য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987725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যৌন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হয়রানি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আইন-২০০০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২-৭বছর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কারাদন্ড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439257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এসিড নিক্ষেপ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আইন-২০০২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যাবজ্জীবন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দন্ড/অর্থদন্ড ১লক্ষ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890789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নারীওশিশুপাচার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আইন-২০১১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যাবজ্জীবন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দন্ড/অর্থদন্ড ৫লক্ষ</a:t>
                      </a:r>
                      <a:endParaRPr lang="en-US" sz="32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43200" y="2286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উত্তর পত্র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066800" y="962891"/>
            <a:ext cx="7315200" cy="10668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5400" dirty="0" smtClean="0">
                <a:latin typeface="Nikosh" pitchFamily="2" charset="0"/>
                <a:cs typeface="Nikosh" pitchFamily="2" charset="0"/>
              </a:rPr>
              <a:t>মূল্যায়ণ </a:t>
            </a:r>
            <a:endParaRPr lang="en-US" sz="5400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5000"/>
            <a:ext cx="6477000" cy="43853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397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685800"/>
            <a:ext cx="6705600" cy="1077218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নারীর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জা্তীয়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হেল্প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3200" smtClean="0">
                <a:latin typeface="NikoshBAN" pitchFamily="2" charset="0"/>
                <a:cs typeface="NikoshBAN" pitchFamily="2" charset="0"/>
              </a:rPr>
              <a:t>……</a:t>
            </a:r>
            <a:r>
              <a:rPr lang="bn-BD" sz="320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hlinkClick r:id="" action="ppaction://noaction"/>
          </p:cNvPr>
          <p:cNvSpPr txBox="1"/>
          <p:nvPr/>
        </p:nvSpPr>
        <p:spPr>
          <a:xfrm>
            <a:off x="990600" y="2686391"/>
            <a:ext cx="1981200" cy="70788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১০২৯২১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hlinkClick r:id="" action="ppaction://noaction"/>
          </p:cNvPr>
          <p:cNvSpPr txBox="1"/>
          <p:nvPr/>
        </p:nvSpPr>
        <p:spPr>
          <a:xfrm>
            <a:off x="5017827" y="2660415"/>
            <a:ext cx="2286000" cy="70788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খ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৯৯৯ 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/>
          </p:cNvPr>
          <p:cNvSpPr txBox="1"/>
          <p:nvPr/>
        </p:nvSpPr>
        <p:spPr>
          <a:xfrm>
            <a:off x="990600" y="4155939"/>
            <a:ext cx="2133600" cy="76944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৩৩৩ 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hlinkClick r:id="" action="ppaction://noaction"/>
          </p:cNvPr>
          <p:cNvSpPr txBox="1"/>
          <p:nvPr/>
        </p:nvSpPr>
        <p:spPr>
          <a:xfrm>
            <a:off x="4990531" y="4155939"/>
            <a:ext cx="2420203" cy="76944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১০৯২১  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97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295400"/>
            <a:ext cx="2971800" cy="24384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3" name="Picture 2" descr="manob bond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307" y="1295400"/>
            <a:ext cx="2514600" cy="2438400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4" name="Picture 3" descr="bicar bibha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143000"/>
            <a:ext cx="2362200" cy="24384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4343400"/>
            <a:ext cx="6705600" cy="1569660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ক) নারীর প্রতি সহিংসতা কাকে বলে 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নারী ও শিশুরা পাঁচার হচ্ছে কেন ?-ব্যাখ্যা কর ।</a:t>
            </a:r>
          </a:p>
          <a:p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1385" y="251585"/>
            <a:ext cx="2286000" cy="707886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মূল্যায়ন-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762000" y="228600"/>
            <a:ext cx="7162800" cy="1066800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4495800"/>
            <a:ext cx="7010400" cy="132343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নারীর প্রতি সহিংসতা প্রতিরোধে সমাজের করণীয় লিখ ।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0104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663" y="540328"/>
            <a:ext cx="4343400" cy="831272"/>
          </a:xfrm>
        </p:spPr>
        <p:txBody>
          <a:bodyPr>
            <a:noAutofit/>
          </a:bodyPr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8200" y="2438400"/>
            <a:ext cx="3505200" cy="327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1905000"/>
            <a:ext cx="4038600" cy="381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04800" y="1752600"/>
            <a:ext cx="4114800" cy="3352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আমির</a:t>
            </a:r>
            <a:r>
              <a:rPr lang="en-US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32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endParaRPr lang="bn-BD" sz="32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000099"/>
                </a:solidFill>
                <a:latin typeface="Nikosh" pitchFamily="2" charset="0"/>
                <a:cs typeface="Nikosh" pitchFamily="2" charset="0"/>
              </a:rPr>
              <a:t>প্রধান</a:t>
            </a:r>
            <a:r>
              <a:rPr lang="en-US" sz="3200" b="1" dirty="0" smtClean="0">
                <a:solidFill>
                  <a:srgbClr val="000099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b="1" dirty="0" smtClean="0">
                <a:solidFill>
                  <a:srgbClr val="000099"/>
                </a:solidFill>
                <a:latin typeface="Nikosh" pitchFamily="2" charset="0"/>
                <a:cs typeface="Nikosh" pitchFamily="2" charset="0"/>
              </a:rPr>
              <a:t> শিক্ষক</a:t>
            </a:r>
            <a:endParaRPr lang="bn-IN" sz="3200" b="1" dirty="0" smtClean="0">
              <a:solidFill>
                <a:srgbClr val="000099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32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পাল্লা</a:t>
            </a:r>
            <a:r>
              <a:rPr lang="en-US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মাহবুব</a:t>
            </a:r>
            <a:r>
              <a:rPr lang="en-US" sz="3200" b="1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আদর্শ</a:t>
            </a:r>
            <a:r>
              <a:rPr lang="bn-BD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উচ্চ বিদ্যালয়, </a:t>
            </a:r>
            <a:r>
              <a:rPr lang="en-US" sz="32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পাল্লা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চাটখিল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–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নোয়াখালী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০১৩০৯১০৭২৬১  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3200" dirty="0" smtClean="0">
              <a:latin typeface="NikoshBAN"/>
              <a:cs typeface="Nikosh" pitchFamily="2" charset="0"/>
            </a:endParaRPr>
          </a:p>
          <a:p>
            <a:endParaRPr lang="bn-BD" sz="3200" dirty="0">
              <a:latin typeface="NikoshBAN"/>
              <a:cs typeface="Nikosh" pitchFamily="2" charset="0"/>
            </a:endParaRPr>
          </a:p>
        </p:txBody>
      </p:sp>
      <p:pic>
        <p:nvPicPr>
          <p:cNvPr id="7" name="Picture 6" descr="21703 Head Sir, Amir Hoss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752600"/>
            <a:ext cx="3962400" cy="3276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54354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3810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2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3999"/>
            <a:ext cx="7239000" cy="4800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685800"/>
            <a:ext cx="3505200" cy="923330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7010400" cy="286232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দশম</a:t>
            </a:r>
          </a:p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বাংলাদেশ 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ও বিশ্বপরিচয়</a:t>
            </a:r>
          </a:p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ষষ্ঠ</a:t>
            </a:r>
          </a:p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		</a:t>
            </a:r>
            <a:r>
              <a:rPr lang="bn-IN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শিক্ষার্থীর সংখ্যাঃ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id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4038599" cy="38862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75364394"/>
              </p:ext>
            </p:extLst>
          </p:nvPr>
        </p:nvGraphicFramePr>
        <p:xfrm>
          <a:off x="5105400" y="1600200"/>
          <a:ext cx="3663696" cy="3581400"/>
        </p:xfrm>
        <a:graphic>
          <a:graphicData uri="http://schemas.openxmlformats.org/presentationml/2006/ole">
            <p:oleObj spid="_x0000_s1036" name="Packager Shell Object" showAsIcon="1" r:id="rId4" imgW="914400" imgH="714240" progId="Package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6096000"/>
            <a:ext cx="4724400" cy="58477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উপরের ছবিতে কী দেখতে পাচ্ছ?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5277134"/>
            <a:ext cx="251460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এসিড নিক্ষেপ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2057400" y="304800"/>
            <a:ext cx="4572000" cy="1600200"/>
          </a:xfrm>
          <a:prstGeom prst="doubleWave">
            <a:avLst>
              <a:gd name="adj1" fmla="val 6250"/>
              <a:gd name="adj2" fmla="val 0"/>
            </a:avLst>
          </a:prstGeom>
          <a:ln w="57150">
            <a:solidFill>
              <a:srgbClr val="00206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71600" y="2819400"/>
            <a:ext cx="6477000" cy="2514600"/>
          </a:xfrm>
          <a:prstGeom prst="ellipse">
            <a:avLst/>
          </a:prstGeom>
          <a:ln w="57150">
            <a:solidFill>
              <a:srgbClr val="14D2D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প্রতি সহিংসতা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2743200"/>
            <a:ext cx="8305800" cy="236988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১) নারীর প্রতি সহিংসতার প্রকৃতি বলতে পারবে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২) সহিংসতার কারণ উল্লেখ করতে পারবে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৩) নারীর প্রতি সহিংসতার প্রভাব ব্যাখ্যা করতে পারবে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৪) সহিংসতা রোধে করণীয় বিশ্লেষণ করতে পারবে ।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057400" y="0"/>
            <a:ext cx="3886200" cy="1905000"/>
          </a:xfrm>
          <a:prstGeom prst="horizontalScroll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ve 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046018" cy="3581400"/>
          </a:xfrm>
          <a:prstGeom prst="rect">
            <a:avLst/>
          </a:prstGeom>
        </p:spPr>
      </p:pic>
      <p:pic>
        <p:nvPicPr>
          <p:cNvPr id="3" name="Picture 2" descr="nari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28600"/>
            <a:ext cx="4343400" cy="3707892"/>
          </a:xfrm>
          <a:prstGeom prst="rect">
            <a:avLst/>
          </a:prstGeom>
        </p:spPr>
      </p:pic>
      <p:pic>
        <p:nvPicPr>
          <p:cNvPr id="9" name="Picture 8" descr="pach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4495800"/>
            <a:ext cx="3124200" cy="2133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3886200" y="3962400"/>
            <a:ext cx="4800600" cy="2470742"/>
            <a:chOff x="3886200" y="3962400"/>
            <a:chExt cx="4800600" cy="2470742"/>
          </a:xfrm>
        </p:grpSpPr>
        <p:grpSp>
          <p:nvGrpSpPr>
            <p:cNvPr id="7" name="Group 6"/>
            <p:cNvGrpSpPr/>
            <p:nvPr/>
          </p:nvGrpSpPr>
          <p:grpSpPr>
            <a:xfrm>
              <a:off x="3886200" y="3962400"/>
              <a:ext cx="4800600" cy="2470742"/>
              <a:chOff x="2590800" y="3905233"/>
              <a:chExt cx="4800600" cy="2546942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3810000" y="5029200"/>
                <a:ext cx="1066800" cy="762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Left-Up Arrow 4"/>
              <p:cNvSpPr/>
              <p:nvPr/>
            </p:nvSpPr>
            <p:spPr>
              <a:xfrm rot="3045069">
                <a:off x="3941548" y="3873220"/>
                <a:ext cx="1045921" cy="1109947"/>
              </a:xfrm>
              <a:prstGeom prst="leftUpArrow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590800" y="5867400"/>
                <a:ext cx="4800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উপরের ছবিতে কী দেখা যাচ্ছে 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0" name="Left Arrow 9"/>
            <p:cNvSpPr/>
            <p:nvPr/>
          </p:nvSpPr>
          <p:spPr>
            <a:xfrm>
              <a:off x="4343400" y="5410200"/>
              <a:ext cx="762000" cy="152400"/>
            </a:xfrm>
            <a:prstGeom prst="left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14400" y="3810000"/>
            <a:ext cx="2286000" cy="58477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যৌন হয়রানি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3962400"/>
            <a:ext cx="2514600" cy="58477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এসিড নিক্ষেপ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4800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পাঁচার</a:t>
            </a:r>
            <a:endParaRPr lang="en-US" sz="36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2133600" y="914400"/>
            <a:ext cx="4419600" cy="1295400"/>
          </a:xfrm>
          <a:prstGeom prst="homePlate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429000"/>
            <a:ext cx="7696200" cy="830997"/>
          </a:xfrm>
          <a:prstGeom prst="rect">
            <a:avLst/>
          </a:prstGeom>
          <a:noFill/>
          <a:ln w="3810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) কয়েকটি নারী সহিংসতার নাম বল ?</a:t>
            </a:r>
            <a:endParaRPr lang="en-US" sz="48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3000"/>
            <a:ext cx="3733799" cy="4800600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43000"/>
            <a:ext cx="4038600" cy="4800600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600200" y="228600"/>
            <a:ext cx="5334000" cy="584775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নিচের ছবিতে কী দেখা যাচ্ছে?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6172200"/>
            <a:ext cx="2286000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6172200"/>
            <a:ext cx="2286000" cy="584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দরিদ্র পরিবার</a:t>
            </a:r>
            <a:endParaRPr lang="en-US" sz="3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258</Words>
  <Application>Microsoft Office PowerPoint</Application>
  <PresentationFormat>On-screen Show (4:3)</PresentationFormat>
  <Paragraphs>82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Windows User</cp:lastModifiedBy>
  <cp:revision>224</cp:revision>
  <dcterms:created xsi:type="dcterms:W3CDTF">2006-08-16T00:00:00Z</dcterms:created>
  <dcterms:modified xsi:type="dcterms:W3CDTF">2020-07-21T04:03:38Z</dcterms:modified>
</cp:coreProperties>
</file>