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84" r:id="rId5"/>
    <p:sldId id="260" r:id="rId6"/>
    <p:sldId id="261" r:id="rId7"/>
    <p:sldId id="278" r:id="rId8"/>
    <p:sldId id="263" r:id="rId9"/>
    <p:sldId id="264" r:id="rId10"/>
    <p:sldId id="277" r:id="rId11"/>
    <p:sldId id="265" r:id="rId12"/>
    <p:sldId id="281" r:id="rId13"/>
    <p:sldId id="283" r:id="rId14"/>
    <p:sldId id="280" r:id="rId15"/>
    <p:sldId id="274" r:id="rId16"/>
    <p:sldId id="275" r:id="rId17"/>
    <p:sldId id="267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4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0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1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3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4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6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kDCVqG6v1Y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8" y="325464"/>
            <a:ext cx="11685722" cy="631097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5" name="Arc 4"/>
          <p:cNvSpPr/>
          <p:nvPr/>
        </p:nvSpPr>
        <p:spPr>
          <a:xfrm>
            <a:off x="5930930" y="5472623"/>
            <a:ext cx="1248229" cy="1175657"/>
          </a:xfrm>
          <a:prstGeom prst="arc">
            <a:avLst>
              <a:gd name="adj1" fmla="val 16200000"/>
              <a:gd name="adj2" fmla="val 16070338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71281" y="4045058"/>
            <a:ext cx="4974846" cy="850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0487" y="278968"/>
            <a:ext cx="3564733" cy="65359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দেখি।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893138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0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3579" y="325462"/>
            <a:ext cx="4510128" cy="65359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আমার বই দেখি।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88"/>
          <a:stretch/>
        </p:blipFill>
        <p:spPr>
          <a:xfrm>
            <a:off x="464950" y="1177872"/>
            <a:ext cx="11267268" cy="523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3437" y="1332853"/>
            <a:ext cx="11205274" cy="4788977"/>
            <a:chOff x="-596155" y="1859795"/>
            <a:chExt cx="9786120" cy="2743202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02" t="23982" r="-1" b="38637"/>
            <a:stretch/>
          </p:blipFill>
          <p:spPr>
            <a:xfrm>
              <a:off x="6695267" y="1859795"/>
              <a:ext cx="2494698" cy="1397105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29" r="24364" b="1186"/>
            <a:stretch/>
          </p:blipFill>
          <p:spPr>
            <a:xfrm>
              <a:off x="-596155" y="1859797"/>
              <a:ext cx="7399912" cy="2743200"/>
            </a:xfrm>
            <a:prstGeom prst="rect">
              <a:avLst/>
            </a:prstGeom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92"/>
          <a:stretch/>
        </p:blipFill>
        <p:spPr>
          <a:xfrm>
            <a:off x="1452204" y="302850"/>
            <a:ext cx="9783540" cy="8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5498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324" y="2544170"/>
            <a:ext cx="1465942" cy="1480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4217" y="2544170"/>
            <a:ext cx="1465942" cy="1480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1581" y="2575168"/>
            <a:ext cx="1465942" cy="1480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19942" y="2575168"/>
            <a:ext cx="1465942" cy="1480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18303" y="2575167"/>
            <a:ext cx="1465942" cy="1480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3098" y="697417"/>
            <a:ext cx="5920243" cy="974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 লিখি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70854" y="2650210"/>
            <a:ext cx="9949912" cy="464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52772" y="4011465"/>
            <a:ext cx="9949912" cy="464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9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9051" y="-1924311"/>
            <a:ext cx="4473531" cy="1060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626243" y="333652"/>
            <a:ext cx="5603193" cy="585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 কী দেখা যাচ্ছে?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6242" y="5927397"/>
            <a:ext cx="5603193" cy="585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ইলিশ মাছ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9159" y="5924814"/>
            <a:ext cx="5603193" cy="585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ইলিশ আমাদের জাতীয় মাছ।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1477" y="1447360"/>
            <a:ext cx="4281085" cy="4099034"/>
            <a:chOff x="94593" y="200416"/>
            <a:chExt cx="3224805" cy="3267997"/>
          </a:xfrm>
        </p:grpSpPr>
        <p:sp>
          <p:nvSpPr>
            <p:cNvPr id="5" name="Diagonal Stripe 4"/>
            <p:cNvSpPr/>
            <p:nvPr/>
          </p:nvSpPr>
          <p:spPr>
            <a:xfrm rot="2268230">
              <a:off x="346690" y="1126747"/>
              <a:ext cx="2725838" cy="2205361"/>
            </a:xfrm>
            <a:prstGeom prst="diagStrip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170" y="2221236"/>
              <a:ext cx="2895546" cy="104821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evel 6"/>
            <p:cNvSpPr/>
            <p:nvPr/>
          </p:nvSpPr>
          <p:spPr>
            <a:xfrm>
              <a:off x="598166" y="2522112"/>
              <a:ext cx="271155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evel 7"/>
            <p:cNvSpPr/>
            <p:nvPr/>
          </p:nvSpPr>
          <p:spPr>
            <a:xfrm>
              <a:off x="2544670" y="2522112"/>
              <a:ext cx="280839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evel 8"/>
            <p:cNvSpPr/>
            <p:nvPr/>
          </p:nvSpPr>
          <p:spPr>
            <a:xfrm>
              <a:off x="1484260" y="2420202"/>
              <a:ext cx="387365" cy="849244"/>
            </a:xfrm>
            <a:prstGeom prst="beve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4593" y="3366504"/>
              <a:ext cx="3224805" cy="10190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 rot="11166769">
              <a:off x="869320" y="200416"/>
              <a:ext cx="1365458" cy="904671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1401946" y="1027442"/>
              <a:ext cx="193682" cy="368815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0170" y="3269447"/>
              <a:ext cx="2895546" cy="8735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388295" y="3009113"/>
            <a:ext cx="5704545" cy="2123658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 হাতের লেখা করবে।</a:t>
            </a:r>
          </a:p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un 14"/>
          <p:cNvSpPr/>
          <p:nvPr/>
        </p:nvSpPr>
        <p:spPr>
          <a:xfrm>
            <a:off x="4348982" y="404750"/>
            <a:ext cx="1402555" cy="129780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9966" y="1146628"/>
            <a:ext cx="11272434" cy="5486400"/>
            <a:chOff x="2918969" y="2166760"/>
            <a:chExt cx="6354062" cy="2524477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969" y="2166760"/>
              <a:ext cx="6354062" cy="252447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776260" y="2902857"/>
              <a:ext cx="4659085" cy="217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89829" y="3198324"/>
              <a:ext cx="4920342" cy="2306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89829" y="3480039"/>
              <a:ext cx="5109028" cy="228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018301" y="2628579"/>
            <a:ext cx="701444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7010" y="2628579"/>
            <a:ext cx="686821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34084" y="2632587"/>
            <a:ext cx="701444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09964" y="2628527"/>
            <a:ext cx="701444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92847" y="2628527"/>
            <a:ext cx="701444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26243" y="442138"/>
            <a:ext cx="5603193" cy="585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বাংলা খাতায় এইভাবে লিখবে।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8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4" y="1771791"/>
            <a:ext cx="11654971" cy="4832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0685" y="354574"/>
            <a:ext cx="7183253" cy="11637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prstTxWarp prst="textDeflateBottom">
              <a:avLst>
                <a:gd name="adj" fmla="val 81961"/>
              </a:avLst>
            </a:prstTxWarp>
            <a:spAutoFit/>
          </a:bodyPr>
          <a:lstStyle/>
          <a:p>
            <a:pPr algn="ctr"/>
            <a:r>
              <a:rPr lang="bn-IN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37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" y="216976"/>
            <a:ext cx="11732217" cy="64581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37287" y="3281764"/>
            <a:ext cx="6976820" cy="2247255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সোনামণিরা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সকলকে</a:t>
            </a:r>
          </a:p>
          <a:p>
            <a:pPr algn="ctr"/>
            <a:r>
              <a:rPr lang="en-US" sz="54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54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2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61" y="981290"/>
            <a:ext cx="1901597" cy="2265052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79251" y="4227631"/>
            <a:ext cx="5631228" cy="224676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মাহফুজা ইয়াসমীন শ্রাবণী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আলোকদিয়া সরকারি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0212" y="3392097"/>
            <a:ext cx="3749305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9202" y="605099"/>
            <a:ext cx="2283543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804" y="4713003"/>
            <a:ext cx="4357474" cy="132343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 কাজ: প্রাক-লিখন (বর্ণ লিখন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উপকরণ: শিক্ষক সহায়িকা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(প্রাক-প্রাথমিক শিক্ষা)</a:t>
            </a:r>
          </a:p>
        </p:txBody>
      </p:sp>
      <p:sp>
        <p:nvSpPr>
          <p:cNvPr id="9" name="Rectangle 8"/>
          <p:cNvSpPr/>
          <p:nvPr/>
        </p:nvSpPr>
        <p:spPr>
          <a:xfrm>
            <a:off x="8378738" y="3429000"/>
            <a:ext cx="2383606" cy="67890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949081" y="3093464"/>
            <a:ext cx="0" cy="335083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776467" y="4204753"/>
            <a:ext cx="6626" cy="226281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94918" y="4212521"/>
            <a:ext cx="22686" cy="223954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743" y="1034718"/>
            <a:ext cx="1901597" cy="226904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815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3147" y="370039"/>
            <a:ext cx="2283543" cy="678904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  <a:effectLst>
            <a:glow rad="139700">
              <a:srgbClr val="E21EC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3439" y="1888873"/>
            <a:ext cx="11081287" cy="362852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  <a:effectLst>
            <a:glow rad="139700">
              <a:srgbClr val="E21EC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পেনসিল, সার্পনার, রাবার, তুলি, চক ইত্যাদি সঠিকভাবে ধরতে 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পারবে।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৩.৩.৬ ধ্বনির প্রতীক (বর্ণ) লিখতে পারবে।</a:t>
            </a:r>
          </a:p>
          <a:p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6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7842" y="349744"/>
            <a:ext cx="9511040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1759" y="3244334"/>
            <a:ext cx="498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https://www.youtube.com/watch?v=4kDCVqG6v1Y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3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1944" y="760333"/>
            <a:ext cx="7678057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আমরা ভাষার কাজে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1"/>
          <a:stretch/>
        </p:blipFill>
        <p:spPr>
          <a:xfrm>
            <a:off x="2569028" y="2342683"/>
            <a:ext cx="7053943" cy="31821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64113" y="3189678"/>
            <a:ext cx="5863772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প্রাক-লিখন (বর্ণ লিখন) করবো।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44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1314" y="315652"/>
            <a:ext cx="5863772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প্রথমেই ছবি দেখি।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34" y="1310208"/>
            <a:ext cx="4741866" cy="3804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67" y="1308751"/>
            <a:ext cx="4741866" cy="38047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1314" y="5860109"/>
            <a:ext cx="5863772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পেলে?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81168" y="5148283"/>
            <a:ext cx="2937668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ছাতা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6294" y="5201670"/>
            <a:ext cx="3839706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ছোলা ভুনা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5368" y="1509486"/>
            <a:ext cx="3048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5967" y="1915887"/>
            <a:ext cx="2360555" cy="62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 ভুনা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90932" y="1802549"/>
            <a:ext cx="551543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42295" y="1744493"/>
            <a:ext cx="443339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42295" y="1802549"/>
            <a:ext cx="286318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892" y="1727204"/>
            <a:ext cx="443339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05755" y="1756232"/>
            <a:ext cx="286318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06206" y="1785259"/>
            <a:ext cx="522514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39916" y="5004792"/>
            <a:ext cx="1465942" cy="1480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74867" y="3389084"/>
            <a:ext cx="1465942" cy="1480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39916" y="3389082"/>
            <a:ext cx="1465942" cy="1480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74867" y="5012053"/>
            <a:ext cx="1465942" cy="1480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55501" y="316112"/>
            <a:ext cx="4508016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দেখি।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6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7" grpId="1" animBg="1"/>
      <p:bldP spid="10" grpId="0" animBg="1"/>
      <p:bldP spid="11" grpId="0" animBg="1"/>
      <p:bldP spid="11" grpId="1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smGrid">
            <a:fgClr>
              <a:srgbClr val="E64AE6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9" y="1060639"/>
            <a:ext cx="11427322" cy="509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21314" y="315652"/>
            <a:ext cx="5863772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লিখতে শিখি খাতায় দেখি।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1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196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46</cp:revision>
  <dcterms:created xsi:type="dcterms:W3CDTF">2020-06-24T11:02:36Z</dcterms:created>
  <dcterms:modified xsi:type="dcterms:W3CDTF">2020-07-21T06:20:06Z</dcterms:modified>
</cp:coreProperties>
</file>