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63" r:id="rId5"/>
    <p:sldId id="264" r:id="rId6"/>
    <p:sldId id="267" r:id="rId7"/>
    <p:sldId id="269" r:id="rId8"/>
    <p:sldId id="265" r:id="rId9"/>
    <p:sldId id="278" r:id="rId10"/>
    <p:sldId id="271" r:id="rId11"/>
    <p:sldId id="266" r:id="rId12"/>
    <p:sldId id="262" r:id="rId13"/>
    <p:sldId id="280" r:id="rId14"/>
    <p:sldId id="279" r:id="rId15"/>
    <p:sldId id="275" r:id="rId16"/>
    <p:sldId id="268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4AE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6" d="100"/>
          <a:sy n="56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70D6-485D-4E76-86C7-AC88E65EF34D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C60D-C0C0-4771-899D-E240E2F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59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70D6-485D-4E76-86C7-AC88E65EF34D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C60D-C0C0-4771-899D-E240E2F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00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70D6-485D-4E76-86C7-AC88E65EF34D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C60D-C0C0-4771-899D-E240E2F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19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70D6-485D-4E76-86C7-AC88E65EF34D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C60D-C0C0-4771-899D-E240E2F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0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70D6-485D-4E76-86C7-AC88E65EF34D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C60D-C0C0-4771-899D-E240E2F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49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70D6-485D-4E76-86C7-AC88E65EF34D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C60D-C0C0-4771-899D-E240E2F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3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70D6-485D-4E76-86C7-AC88E65EF34D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C60D-C0C0-4771-899D-E240E2F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48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70D6-485D-4E76-86C7-AC88E65EF34D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C60D-C0C0-4771-899D-E240E2F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69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70D6-485D-4E76-86C7-AC88E65EF34D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C60D-C0C0-4771-899D-E240E2F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9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70D6-485D-4E76-86C7-AC88E65EF34D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C60D-C0C0-4771-899D-E240E2F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9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70D6-485D-4E76-86C7-AC88E65EF34D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C60D-C0C0-4771-899D-E240E2F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46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F70D6-485D-4E76-86C7-AC88E65EF34D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6C60D-C0C0-4771-899D-E240E2F3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4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4"/>
            </a:avLst>
          </a:prstGeom>
          <a:pattFill prst="pct80">
            <a:fgClr>
              <a:srgbClr val="92D050"/>
            </a:fgClr>
            <a:bgClr>
              <a:schemeClr val="bg1"/>
            </a:bgClr>
          </a:pattFill>
          <a:ln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8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3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4"/>
            </a:avLst>
          </a:prstGeom>
          <a:pattFill prst="pct80">
            <a:fgClr>
              <a:srgbClr val="92D050"/>
            </a:fgClr>
            <a:bgClr>
              <a:schemeClr val="bg1"/>
            </a:bgClr>
          </a:pattFill>
          <a:ln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1314" y="315652"/>
            <a:ext cx="5863772" cy="678904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লিখতে শিখি খাতায় দেখি।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99"/>
          <a:stretch/>
        </p:blipFill>
        <p:spPr>
          <a:xfrm>
            <a:off x="759418" y="1127132"/>
            <a:ext cx="11003796" cy="5411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880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4"/>
            </a:avLst>
          </a:prstGeom>
          <a:pattFill prst="pct80">
            <a:fgClr>
              <a:srgbClr val="92D050"/>
            </a:fgClr>
            <a:bgClr>
              <a:schemeClr val="bg1"/>
            </a:bgClr>
          </a:pattFill>
          <a:ln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9577" y="452478"/>
            <a:ext cx="5072332" cy="67890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দেখে দেখে নিই।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181709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7901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4"/>
            </a:avLst>
          </a:prstGeom>
          <a:pattFill prst="pct80">
            <a:fgClr>
              <a:srgbClr val="92D050"/>
            </a:fgClr>
            <a:bgClr>
              <a:schemeClr val="bg1"/>
            </a:bgClr>
          </a:pattFill>
          <a:ln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3" y="387457"/>
            <a:ext cx="11552889" cy="616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9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19577" y="452478"/>
            <a:ext cx="5072332" cy="67890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লিখি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4"/>
            </a:avLst>
          </a:prstGeom>
          <a:pattFill prst="pct80">
            <a:fgClr>
              <a:srgbClr val="92D050"/>
            </a:fgClr>
            <a:bgClr>
              <a:schemeClr val="bg1"/>
            </a:bgClr>
          </a:pattFill>
          <a:ln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874631" y="2489962"/>
            <a:ext cx="1060084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931653" y="3884565"/>
            <a:ext cx="10592702" cy="318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367785" y="2867736"/>
            <a:ext cx="944784" cy="6458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99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66438" y="2850484"/>
            <a:ext cx="925088" cy="6458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99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11214" y="2872871"/>
            <a:ext cx="944784" cy="6458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99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16615" y="2869438"/>
            <a:ext cx="944784" cy="6458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99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28290" y="2852186"/>
            <a:ext cx="944784" cy="6458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99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59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4"/>
            </a:avLst>
          </a:prstGeom>
          <a:pattFill prst="pct80">
            <a:fgClr>
              <a:srgbClr val="92D050"/>
            </a:fgClr>
            <a:bgClr>
              <a:schemeClr val="bg1"/>
            </a:bgClr>
          </a:pattFill>
          <a:ln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428" y="1380411"/>
            <a:ext cx="5378015" cy="30918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38" y="1446414"/>
            <a:ext cx="5349702" cy="30092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03247" y="452478"/>
            <a:ext cx="4078025" cy="67890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পাচ্ছো?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1876" y="4871258"/>
            <a:ext cx="2448261" cy="1579417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</a:t>
            </a:r>
            <a:r>
              <a:rPr lang="en-US" sz="1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37766" y="5586146"/>
            <a:ext cx="565265" cy="6483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13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67487" y="466855"/>
            <a:ext cx="6590581" cy="67890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শিখলাম জ ব্যঞ্জনবর্ণটি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10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629 -0.3662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8" y="-1831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4"/>
            </a:avLst>
          </a:prstGeom>
          <a:pattFill prst="pct80">
            <a:fgClr>
              <a:srgbClr val="92D050"/>
            </a:fgClr>
            <a:bgClr>
              <a:schemeClr val="bg1"/>
            </a:bgClr>
          </a:pattFill>
          <a:ln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33635" y="1642843"/>
            <a:ext cx="4281085" cy="4099034"/>
            <a:chOff x="94593" y="200416"/>
            <a:chExt cx="3224805" cy="3267997"/>
          </a:xfrm>
        </p:grpSpPr>
        <p:sp>
          <p:nvSpPr>
            <p:cNvPr id="4" name="Diagonal Stripe 3"/>
            <p:cNvSpPr/>
            <p:nvPr/>
          </p:nvSpPr>
          <p:spPr>
            <a:xfrm rot="2268230">
              <a:off x="346690" y="1115176"/>
              <a:ext cx="2725838" cy="2205361"/>
            </a:xfrm>
            <a:prstGeom prst="diagStrip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30170" y="2221236"/>
              <a:ext cx="2895546" cy="104821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Bevel 5"/>
            <p:cNvSpPr/>
            <p:nvPr/>
          </p:nvSpPr>
          <p:spPr>
            <a:xfrm>
              <a:off x="598166" y="2522112"/>
              <a:ext cx="271155" cy="271759"/>
            </a:xfrm>
            <a:prstGeom prst="bevel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Bevel 6"/>
            <p:cNvSpPr/>
            <p:nvPr/>
          </p:nvSpPr>
          <p:spPr>
            <a:xfrm>
              <a:off x="2544670" y="2522112"/>
              <a:ext cx="280839" cy="271759"/>
            </a:xfrm>
            <a:prstGeom prst="bevel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Bevel 7"/>
            <p:cNvSpPr/>
            <p:nvPr/>
          </p:nvSpPr>
          <p:spPr>
            <a:xfrm>
              <a:off x="1484260" y="2420202"/>
              <a:ext cx="387365" cy="849244"/>
            </a:xfrm>
            <a:prstGeom prst="bevel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4593" y="3366504"/>
              <a:ext cx="3224805" cy="10190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loud 9"/>
            <p:cNvSpPr/>
            <p:nvPr/>
          </p:nvSpPr>
          <p:spPr>
            <a:xfrm rot="11166769">
              <a:off x="869320" y="200416"/>
              <a:ext cx="1365458" cy="904671"/>
            </a:xfrm>
            <a:prstGeom prst="cloud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Process 10"/>
            <p:cNvSpPr/>
            <p:nvPr/>
          </p:nvSpPr>
          <p:spPr>
            <a:xfrm>
              <a:off x="1401946" y="1027442"/>
              <a:ext cx="193682" cy="368815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0170" y="3269447"/>
              <a:ext cx="2895546" cy="87351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6452558" y="3467819"/>
            <a:ext cx="5306240" cy="1500077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বাড়ীতে পৃষ্ঠা 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ভরে জ লিখবে। </a:t>
            </a:r>
          </a:p>
          <a:p>
            <a:pPr algn="ctr"/>
            <a:endParaRPr lang="bn-IN" sz="4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Sun 13"/>
          <p:cNvSpPr/>
          <p:nvPr/>
        </p:nvSpPr>
        <p:spPr>
          <a:xfrm>
            <a:off x="4071746" y="841829"/>
            <a:ext cx="1402555" cy="1297805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5" t="79851" r="22287"/>
          <a:stretch/>
        </p:blipFill>
        <p:spPr>
          <a:xfrm>
            <a:off x="535076" y="5175418"/>
            <a:ext cx="725357" cy="8013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5" t="79851" r="22287"/>
          <a:stretch/>
        </p:blipFill>
        <p:spPr>
          <a:xfrm>
            <a:off x="1010948" y="5573789"/>
            <a:ext cx="725357" cy="8013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5" t="79851" r="22287"/>
          <a:stretch/>
        </p:blipFill>
        <p:spPr>
          <a:xfrm>
            <a:off x="1795509" y="5677965"/>
            <a:ext cx="725357" cy="8013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5" t="79851" r="22287"/>
          <a:stretch/>
        </p:blipFill>
        <p:spPr>
          <a:xfrm>
            <a:off x="5357184" y="5124678"/>
            <a:ext cx="725357" cy="8013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5" t="79851" r="22287"/>
          <a:stretch/>
        </p:blipFill>
        <p:spPr>
          <a:xfrm>
            <a:off x="4894919" y="5558412"/>
            <a:ext cx="725357" cy="8013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5" t="79851" r="22287"/>
          <a:stretch/>
        </p:blipFill>
        <p:spPr>
          <a:xfrm>
            <a:off x="4228689" y="5681608"/>
            <a:ext cx="725357" cy="8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870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4"/>
            </a:avLst>
          </a:prstGeom>
          <a:pattFill prst="pct80">
            <a:fgClr>
              <a:srgbClr val="92D050"/>
            </a:fgClr>
            <a:bgClr>
              <a:schemeClr val="bg1"/>
            </a:bgClr>
          </a:pattFill>
          <a:ln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15142" y="1146628"/>
            <a:ext cx="10967258" cy="5486400"/>
            <a:chOff x="2918969" y="2166760"/>
            <a:chExt cx="6354062" cy="2524477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8969" y="2166760"/>
              <a:ext cx="6354062" cy="252447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889829" y="2902857"/>
              <a:ext cx="4659085" cy="217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889829" y="3198324"/>
              <a:ext cx="4920342" cy="2306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89829" y="3480039"/>
              <a:ext cx="5109028" cy="228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2661747" y="2643449"/>
            <a:ext cx="944784" cy="6458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36113" y="2643449"/>
            <a:ext cx="925088" cy="6458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35832" y="2631331"/>
            <a:ext cx="944784" cy="6458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09913" y="2645152"/>
            <a:ext cx="944784" cy="6458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17740" y="2645152"/>
            <a:ext cx="944784" cy="6458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26243" y="442138"/>
            <a:ext cx="5603193" cy="5850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বাংলা খাতায় এইভাবে লিখবে।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922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4"/>
            </a:avLst>
          </a:prstGeom>
          <a:pattFill prst="pct80">
            <a:fgClr>
              <a:srgbClr val="92D050"/>
            </a:fgClr>
            <a:bgClr>
              <a:schemeClr val="bg1"/>
            </a:bgClr>
          </a:pattFill>
          <a:ln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12" y="358266"/>
            <a:ext cx="11457192" cy="611104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486400" y="4711485"/>
            <a:ext cx="4943959" cy="137934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20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4"/>
            </a:avLst>
          </a:prstGeom>
          <a:pattFill prst="pct80">
            <a:fgClr>
              <a:srgbClr val="92D050"/>
            </a:fgClr>
            <a:bgClr>
              <a:schemeClr val="bg1"/>
            </a:bgClr>
          </a:pattFill>
          <a:ln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10" y="295651"/>
            <a:ext cx="11548333" cy="644103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792559" y="4483269"/>
            <a:ext cx="4685045" cy="2086101"/>
          </a:xfrm>
          <a:prstGeom prst="roundRect">
            <a:avLst/>
          </a:prstGeom>
          <a:solidFill>
            <a:schemeClr val="bg1"/>
          </a:solidFill>
          <a:ln>
            <a:solidFill>
              <a:srgbClr val="E64AE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bn-IN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প্রাক-প্রাথমিক শ্রেণির ছোট্ট সোনামণিরা আজকের ক্লাসে তোমাদের স্বাগত</a:t>
            </a:r>
            <a:r>
              <a:rPr lang="en-US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079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4"/>
            </a:avLst>
          </a:prstGeom>
          <a:pattFill prst="pct80">
            <a:fgClr>
              <a:srgbClr val="92D050"/>
            </a:fgClr>
            <a:bgClr>
              <a:schemeClr val="bg1"/>
            </a:bgClr>
          </a:pattFill>
          <a:ln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785" y="1029571"/>
            <a:ext cx="1901597" cy="2265052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880082" y="4188487"/>
            <a:ext cx="5631228" cy="2246769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মাহফুজা ইয়াসমীন শ্রাবণী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আলোকদিয়া সরকারি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নড়াইল সদর, নড়াইল।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25930" y="3378580"/>
            <a:ext cx="3749305" cy="67890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21086" y="695506"/>
            <a:ext cx="2283543" cy="67890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42234" y="4756444"/>
            <a:ext cx="4357474" cy="1569660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শ্রেণি: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প্রাক-প্রাথমিক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লিখন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উপকরণ: শিক্ষক সহায়িকা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(প্রাক-প্রাথমিক শিক্ষা)</a:t>
            </a:r>
          </a:p>
        </p:txBody>
      </p:sp>
      <p:sp>
        <p:nvSpPr>
          <p:cNvPr id="8" name="Rectangle 7"/>
          <p:cNvSpPr/>
          <p:nvPr/>
        </p:nvSpPr>
        <p:spPr>
          <a:xfrm>
            <a:off x="8422649" y="3581400"/>
            <a:ext cx="2383606" cy="678903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84504" y="3191639"/>
            <a:ext cx="0" cy="3350837"/>
          </a:xfrm>
          <a:prstGeom prst="line">
            <a:avLst/>
          </a:prstGeom>
          <a:ln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694594" y="4264164"/>
            <a:ext cx="6626" cy="2262814"/>
          </a:xfrm>
          <a:prstGeom prst="line">
            <a:avLst/>
          </a:prstGeom>
          <a:ln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52291" y="4279662"/>
            <a:ext cx="22686" cy="2239548"/>
          </a:xfrm>
          <a:prstGeom prst="line">
            <a:avLst/>
          </a:prstGeom>
          <a:ln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919" y="1192474"/>
            <a:ext cx="1901597" cy="2269040"/>
          </a:xfrm>
          <a:prstGeom prst="rect">
            <a:avLst/>
          </a:prstGeom>
          <a:ln>
            <a:solidFill>
              <a:srgbClr val="46EA6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4400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4"/>
            </a:avLst>
          </a:prstGeom>
          <a:pattFill prst="pct80">
            <a:fgClr>
              <a:srgbClr val="92D050"/>
            </a:fgClr>
            <a:bgClr>
              <a:schemeClr val="bg1"/>
            </a:bgClr>
          </a:pattFill>
          <a:ln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63147" y="431184"/>
            <a:ext cx="2283543" cy="678904"/>
          </a:xfrm>
          <a:prstGeom prst="rect">
            <a:avLst/>
          </a:prstGeom>
          <a:solidFill>
            <a:schemeClr val="bg1"/>
          </a:solidFill>
          <a:ln>
            <a:solidFill>
              <a:srgbClr val="E21EC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3439" y="1950018"/>
            <a:ext cx="11081287" cy="3628521"/>
          </a:xfrm>
          <a:prstGeom prst="rect">
            <a:avLst/>
          </a:prstGeom>
          <a:solidFill>
            <a:schemeClr val="bg1"/>
          </a:solidFill>
          <a:ln>
            <a:solidFill>
              <a:srgbClr val="E21EC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</a:t>
            </a:r>
          </a:p>
          <a:p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১.২.১ পেনসিল, সার্পনার, রাবার, তুলি, চক ইত্যাদি সঠিকভাবে ধরতে </a:t>
            </a:r>
          </a:p>
          <a:p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পারবে।</a:t>
            </a:r>
          </a:p>
          <a:p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৩.৩.৬ ধ্বনির প্রতীক (বর্ণ) লিখতে পারবে।</a:t>
            </a:r>
          </a:p>
          <a:p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9637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4"/>
            </a:avLst>
          </a:prstGeom>
          <a:pattFill prst="pct80">
            <a:fgClr>
              <a:srgbClr val="92D050"/>
            </a:fgClr>
            <a:bgClr>
              <a:schemeClr val="bg1"/>
            </a:bgClr>
          </a:pattFill>
          <a:ln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4026" y="437530"/>
            <a:ext cx="6121831" cy="67890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280160"/>
            <a:ext cx="11440151" cy="5209827"/>
          </a:xfrm>
          <a:prstGeom prst="rect">
            <a:avLst/>
          </a:prstGeom>
        </p:spPr>
      </p:pic>
      <p:pic>
        <p:nvPicPr>
          <p:cNvPr id="7" name="Cute Goats Sounds   ছাগল এর ডাক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04833" y="3429000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73546" y="456926"/>
            <a:ext cx="6121831" cy="67890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শুনতে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পেলাম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55128" y="2402103"/>
            <a:ext cx="3543712" cy="190388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ছাগলের ডাক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59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4"/>
            </a:avLst>
          </a:prstGeom>
          <a:pattFill prst="pct80">
            <a:fgClr>
              <a:srgbClr val="92D050"/>
            </a:fgClr>
            <a:bgClr>
              <a:schemeClr val="bg1"/>
            </a:bgClr>
          </a:pattFill>
          <a:ln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16257" y="2204240"/>
            <a:ext cx="8725545" cy="374630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7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r>
              <a:rPr lang="en-US" sz="287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7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99292" y="2555817"/>
            <a:ext cx="2014780" cy="880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7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IN" sz="595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7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8395" y="621352"/>
            <a:ext cx="6541268" cy="67890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 ক্লাসে আমরা কোন বর্ণটি শিখেছিলাম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84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05 -4.81481E-6 L -0.028 0.04005 C -0.01406 0.04908 0.0069 0.05394 0.0289 0.05394 C 0.0539 0.05394 0.07396 0.04908 0.08789 0.04005 L 0.15495 -4.81481E-6 " pathEditMode="relative" rAng="0" ptsTypes="AAA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5" grpId="2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4"/>
            </a:avLst>
          </a:prstGeom>
          <a:pattFill prst="pct80">
            <a:fgClr>
              <a:srgbClr val="92D050"/>
            </a:fgClr>
            <a:bgClr>
              <a:schemeClr val="bg1"/>
            </a:bgClr>
          </a:pattFill>
          <a:ln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1944" y="760333"/>
            <a:ext cx="7678057" cy="678904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আমরা ভাষার কাজে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01"/>
          <a:stretch/>
        </p:blipFill>
        <p:spPr>
          <a:xfrm>
            <a:off x="2569028" y="2342683"/>
            <a:ext cx="7053943" cy="31821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64113" y="3189678"/>
            <a:ext cx="5863772" cy="678904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প্রাক-লিখন (বর্ণ লিখন) করবো।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5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4"/>
            </a:avLst>
          </a:prstGeom>
          <a:pattFill prst="pct80">
            <a:fgClr>
              <a:srgbClr val="92D050"/>
            </a:fgClr>
            <a:bgClr>
              <a:schemeClr val="bg1"/>
            </a:bgClr>
          </a:pattFill>
          <a:ln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5" b="49628"/>
          <a:stretch/>
        </p:blipFill>
        <p:spPr>
          <a:xfrm>
            <a:off x="690113" y="1313838"/>
            <a:ext cx="10997363" cy="50250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65749" y="5395457"/>
            <a:ext cx="1534332" cy="526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119407" y="5490202"/>
            <a:ext cx="1534332" cy="449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05661" y="1451870"/>
            <a:ext cx="2309247" cy="1407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54083" y="390995"/>
            <a:ext cx="5215981" cy="67890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দেখি ও চেনার চেষ্টা করি।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70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4"/>
            </a:avLst>
          </a:prstGeom>
          <a:pattFill prst="pct80">
            <a:fgClr>
              <a:srgbClr val="92D050"/>
            </a:fgClr>
            <a:bgClr>
              <a:schemeClr val="bg1"/>
            </a:bgClr>
          </a:pattFill>
          <a:ln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65368" y="1509486"/>
            <a:ext cx="304800" cy="81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47773" y="1849563"/>
            <a:ext cx="2360555" cy="624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42295" y="1744493"/>
            <a:ext cx="443339" cy="81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21228" y="1744493"/>
            <a:ext cx="286318" cy="81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30982" y="1780704"/>
            <a:ext cx="286318" cy="81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70528" y="1790594"/>
            <a:ext cx="389741" cy="81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55501" y="316112"/>
            <a:ext cx="4508016" cy="678904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দেখি। 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01278" y="3485389"/>
            <a:ext cx="1329571" cy="12640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3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25517" y="3485389"/>
            <a:ext cx="1329571" cy="12640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3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87396" y="4897073"/>
            <a:ext cx="1329571" cy="12640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3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08328" y="4897073"/>
            <a:ext cx="1329571" cy="12640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3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30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8" grpId="1" animBg="1"/>
      <p:bldP spid="10" grpId="0" animBg="1"/>
      <p:bldP spid="10" grpId="1" animBg="1"/>
      <p:bldP spid="11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184</Words>
  <Application>Microsoft Office PowerPoint</Application>
  <PresentationFormat>Widescreen</PresentationFormat>
  <Paragraphs>61</Paragraphs>
  <Slides>17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49</cp:revision>
  <dcterms:created xsi:type="dcterms:W3CDTF">2020-06-24T11:02:36Z</dcterms:created>
  <dcterms:modified xsi:type="dcterms:W3CDTF">2020-07-21T13:25:58Z</dcterms:modified>
</cp:coreProperties>
</file>