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91" r:id="rId3"/>
    <p:sldId id="292" r:id="rId4"/>
    <p:sldId id="293" r:id="rId5"/>
    <p:sldId id="262" r:id="rId6"/>
    <p:sldId id="320" r:id="rId7"/>
    <p:sldId id="319" r:id="rId8"/>
    <p:sldId id="318" r:id="rId9"/>
    <p:sldId id="315" r:id="rId10"/>
    <p:sldId id="316" r:id="rId11"/>
    <p:sldId id="317" r:id="rId12"/>
    <p:sldId id="294" r:id="rId13"/>
    <p:sldId id="314" r:id="rId14"/>
    <p:sldId id="295" r:id="rId15"/>
    <p:sldId id="297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C9E45F6-7E6F-47B2-AFD7-897BEA5816A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7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6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60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17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8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1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45F6-7E6F-47B2-AFD7-897BEA5816A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6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9E45F6-7E6F-47B2-AFD7-897BEA5816A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82071F-1FBF-4561-88C1-126C629106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3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8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6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2204" y="170969"/>
            <a:ext cx="4508016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লিখতে শিখি।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27435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2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7425" y="387456"/>
            <a:ext cx="10895307" cy="6191573"/>
            <a:chOff x="2352439" y="914949"/>
            <a:chExt cx="9793067" cy="4867954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83"/>
            <a:stretch/>
          </p:blipFill>
          <p:spPr>
            <a:xfrm>
              <a:off x="2352439" y="917531"/>
              <a:ext cx="9793067" cy="3607974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23"/>
            <a:stretch/>
          </p:blipFill>
          <p:spPr>
            <a:xfrm>
              <a:off x="2390253" y="914949"/>
              <a:ext cx="2553707" cy="4867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4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76" y="0"/>
            <a:ext cx="4548010" cy="117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32" y="1952786"/>
            <a:ext cx="2589781" cy="2746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437" y="1950204"/>
            <a:ext cx="2589781" cy="2746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632" y="1947621"/>
            <a:ext cx="2589781" cy="27462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306" y="1945036"/>
            <a:ext cx="2589781" cy="27462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954" y="1942454"/>
            <a:ext cx="2589781" cy="274621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60895" y="2541721"/>
            <a:ext cx="1060084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35803" y="3577527"/>
            <a:ext cx="10523349" cy="15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0" y="1255362"/>
            <a:ext cx="10786821" cy="5479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560" y="2466925"/>
            <a:ext cx="3391585" cy="3572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415" y="4015578"/>
            <a:ext cx="3188484" cy="19265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97797" y="242805"/>
            <a:ext cx="10228881" cy="8059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 তো সোনামণিরা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00379" y="245389"/>
            <a:ext cx="10228881" cy="8059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ব্যঞ্জনবর্ণ থেকে ......... শিখেছি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3635" y="1642843"/>
            <a:ext cx="4281085" cy="4099034"/>
            <a:chOff x="94593" y="200416"/>
            <a:chExt cx="3224805" cy="3267997"/>
          </a:xfrm>
        </p:grpSpPr>
        <p:sp>
          <p:nvSpPr>
            <p:cNvPr id="9" name="Diagonal Stripe 8"/>
            <p:cNvSpPr/>
            <p:nvPr/>
          </p:nvSpPr>
          <p:spPr>
            <a:xfrm rot="2268230">
              <a:off x="346690" y="1115176"/>
              <a:ext cx="2725838" cy="2205361"/>
            </a:xfrm>
            <a:prstGeom prst="diagStrip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0170" y="2186521"/>
              <a:ext cx="2895546" cy="104821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Bevel 10"/>
            <p:cNvSpPr/>
            <p:nvPr/>
          </p:nvSpPr>
          <p:spPr>
            <a:xfrm>
              <a:off x="598166" y="2522112"/>
              <a:ext cx="271155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Bevel 11"/>
            <p:cNvSpPr/>
            <p:nvPr/>
          </p:nvSpPr>
          <p:spPr>
            <a:xfrm>
              <a:off x="2544670" y="2522112"/>
              <a:ext cx="280839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Bevel 12"/>
            <p:cNvSpPr/>
            <p:nvPr/>
          </p:nvSpPr>
          <p:spPr>
            <a:xfrm>
              <a:off x="1484260" y="2420202"/>
              <a:ext cx="387365" cy="849244"/>
            </a:xfrm>
            <a:prstGeom prst="beve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4593" y="3366504"/>
              <a:ext cx="3224805" cy="10190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loud 14"/>
            <p:cNvSpPr/>
            <p:nvPr/>
          </p:nvSpPr>
          <p:spPr>
            <a:xfrm rot="11166769">
              <a:off x="869320" y="200416"/>
              <a:ext cx="1365458" cy="904671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401946" y="1027442"/>
              <a:ext cx="193682" cy="368815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0170" y="3269447"/>
              <a:ext cx="2895546" cy="8735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un 17"/>
          <p:cNvSpPr/>
          <p:nvPr/>
        </p:nvSpPr>
        <p:spPr>
          <a:xfrm>
            <a:off x="4071746" y="841829"/>
            <a:ext cx="1402555" cy="129780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535076" y="5175418"/>
            <a:ext cx="725357" cy="8013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1010948" y="5573789"/>
            <a:ext cx="725357" cy="8013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1795509" y="5677965"/>
            <a:ext cx="725357" cy="8013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5357184" y="5124678"/>
            <a:ext cx="725357" cy="8013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4894919" y="5558412"/>
            <a:ext cx="725357" cy="8013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4228689" y="5681608"/>
            <a:ext cx="725357" cy="80137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338807" y="2278251"/>
            <a:ext cx="5365019" cy="2705143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সকলে 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ভরে 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লিখবে। </a:t>
            </a:r>
          </a:p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925" y="3582805"/>
            <a:ext cx="91447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499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4400" y="1146628"/>
            <a:ext cx="10668000" cy="5486400"/>
            <a:chOff x="2918969" y="2166760"/>
            <a:chExt cx="6354062" cy="2524477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969" y="2166760"/>
              <a:ext cx="6354062" cy="25244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889829" y="2902857"/>
              <a:ext cx="4659085" cy="217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9829" y="3198324"/>
              <a:ext cx="4920342" cy="2306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89829" y="3480039"/>
              <a:ext cx="5109028" cy="228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657239" y="256159"/>
            <a:ext cx="5603193" cy="585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বাংলা খাতায় এইভাবে লিখবে।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450" y="2186778"/>
            <a:ext cx="1816765" cy="1926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658" y="2199693"/>
            <a:ext cx="1816765" cy="19265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862" y="2181612"/>
            <a:ext cx="1816765" cy="192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561" y="2194528"/>
            <a:ext cx="1816765" cy="1926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350" y="2194527"/>
            <a:ext cx="181676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" y="0"/>
            <a:ext cx="12068014" cy="697423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486400" y="4711485"/>
            <a:ext cx="4943959" cy="137934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4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4" y="0"/>
            <a:ext cx="10687911" cy="685799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067947" y="4200041"/>
            <a:ext cx="5737222" cy="2502333"/>
          </a:xfrm>
          <a:prstGeom prst="roundRect">
            <a:avLst/>
          </a:prstGeom>
          <a:solidFill>
            <a:schemeClr val="bg1"/>
          </a:solidFill>
          <a:ln>
            <a:solidFill>
              <a:srgbClr val="E64AE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IN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শ্রেণির ছোট্ট সোনামণিরা আজকের ক্লাসে তোমাদের স্বাগত</a:t>
            </a:r>
            <a: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1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85" y="1029571"/>
            <a:ext cx="1901597" cy="2265052"/>
          </a:xfrm>
          <a:prstGeom prst="rect">
            <a:avLst/>
          </a:prstGeom>
          <a:ln>
            <a:solidFill>
              <a:srgbClr val="E21EC6"/>
            </a:solidFill>
          </a:ln>
          <a:effectLst>
            <a:glow rad="139700">
              <a:srgbClr val="E21EC6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880082" y="4188487"/>
            <a:ext cx="5631228" cy="2246769"/>
          </a:xfrm>
          <a:prstGeom prst="rect">
            <a:avLst/>
          </a:prstGeom>
          <a:noFill/>
          <a:ln>
            <a:solidFill>
              <a:srgbClr val="E21EC6"/>
            </a:solidFill>
          </a:ln>
          <a:effectLst>
            <a:glow rad="139700">
              <a:srgbClr val="E21EC6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মাহফুজা ইয়াসমীন শ্রাবণী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আলোকদিয়া সরকারি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5930" y="3378580"/>
            <a:ext cx="3749305" cy="678904"/>
          </a:xfrm>
          <a:prstGeom prst="rect">
            <a:avLst/>
          </a:prstGeom>
          <a:solidFill>
            <a:schemeClr val="bg1"/>
          </a:solidFill>
          <a:ln>
            <a:solidFill>
              <a:srgbClr val="E21EC6"/>
            </a:solidFill>
          </a:ln>
          <a:effectLst>
            <a:glow rad="139700">
              <a:srgbClr val="E21EC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1086" y="695506"/>
            <a:ext cx="2283543" cy="678904"/>
          </a:xfrm>
          <a:prstGeom prst="rect">
            <a:avLst/>
          </a:prstGeom>
          <a:solidFill>
            <a:schemeClr val="bg1"/>
          </a:solidFill>
          <a:ln>
            <a:solidFill>
              <a:srgbClr val="E21EC6"/>
            </a:solidFill>
          </a:ln>
          <a:effectLst>
            <a:glow rad="139700">
              <a:srgbClr val="E21EC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8487" y="4419866"/>
            <a:ext cx="4357474" cy="1569660"/>
          </a:xfrm>
          <a:prstGeom prst="rect">
            <a:avLst/>
          </a:prstGeom>
          <a:noFill/>
          <a:ln>
            <a:solidFill>
              <a:srgbClr val="E21EC6"/>
            </a:solidFill>
          </a:ln>
          <a:effectLst>
            <a:glow rad="139700">
              <a:srgbClr val="E21EC6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প্রাক-লিখন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উপকরণ: শিক্ষক সহায়িকা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(প্রাক-প্রাথমিক শিক্ষা)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22649" y="3581400"/>
            <a:ext cx="2383606" cy="678903"/>
          </a:xfrm>
          <a:prstGeom prst="rect">
            <a:avLst/>
          </a:prstGeom>
          <a:solidFill>
            <a:schemeClr val="bg1"/>
          </a:solidFill>
          <a:ln>
            <a:solidFill>
              <a:srgbClr val="E21EC6"/>
            </a:solidFill>
          </a:ln>
          <a:effectLst>
            <a:glow rad="139700">
              <a:srgbClr val="E21EC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84504" y="3191639"/>
            <a:ext cx="0" cy="3350837"/>
          </a:xfrm>
          <a:prstGeom prst="line">
            <a:avLst/>
          </a:prstGeom>
          <a:ln>
            <a:solidFill>
              <a:srgbClr val="E21EC6"/>
            </a:solidFill>
          </a:ln>
          <a:effectLst>
            <a:glow rad="139700">
              <a:srgbClr val="E21EC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694594" y="4264164"/>
            <a:ext cx="6626" cy="2262814"/>
          </a:xfrm>
          <a:prstGeom prst="line">
            <a:avLst/>
          </a:prstGeom>
          <a:ln>
            <a:solidFill>
              <a:srgbClr val="E21EC6"/>
            </a:solidFill>
          </a:ln>
          <a:effectLst>
            <a:glow rad="139700">
              <a:srgbClr val="E21EC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2291" y="4279662"/>
            <a:ext cx="22686" cy="2239548"/>
          </a:xfrm>
          <a:prstGeom prst="line">
            <a:avLst/>
          </a:prstGeom>
          <a:ln>
            <a:solidFill>
              <a:srgbClr val="E21EC6"/>
            </a:solidFill>
          </a:ln>
          <a:effectLst>
            <a:glow rad="139700">
              <a:srgbClr val="E21EC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19" y="1192474"/>
            <a:ext cx="1901597" cy="2269040"/>
          </a:xfrm>
          <a:prstGeom prst="rect">
            <a:avLst/>
          </a:prstGeom>
          <a:ln>
            <a:solidFill>
              <a:srgbClr val="E21EC6"/>
            </a:solidFill>
          </a:ln>
          <a:effectLst>
            <a:glow rad="139700">
              <a:srgbClr val="E21EC6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0527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3147" y="215059"/>
            <a:ext cx="2283543" cy="678904"/>
          </a:xfrm>
          <a:prstGeom prst="rect">
            <a:avLst/>
          </a:prstGeom>
          <a:solidFill>
            <a:schemeClr val="bg1"/>
          </a:solidFill>
          <a:ln>
            <a:solidFill>
              <a:srgbClr val="E21EC6"/>
            </a:solidFill>
          </a:ln>
          <a:effectLst>
            <a:glow rad="139700">
              <a:srgbClr val="E21EC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3439" y="1733893"/>
            <a:ext cx="11081287" cy="3628521"/>
          </a:xfrm>
          <a:prstGeom prst="rect">
            <a:avLst/>
          </a:prstGeom>
          <a:solidFill>
            <a:schemeClr val="bg1"/>
          </a:solidFill>
          <a:ln>
            <a:solidFill>
              <a:srgbClr val="E21EC6"/>
            </a:solidFill>
          </a:ln>
          <a:effectLst>
            <a:glow rad="139700">
              <a:srgbClr val="E21EC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পেনসিল, সার্পনার, রাবার, তুলি, চক ইত্যাদি সঠিকভাবে ধরতে 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পারবে।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৩.৩.৬ ধ্বনির প্রতীক (বর্ণ) লিখতে পারবে।</a:t>
            </a:r>
          </a:p>
          <a:p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2246" y="77493"/>
            <a:ext cx="6105869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1" y="805914"/>
            <a:ext cx="10909221" cy="5959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5" y="813970"/>
            <a:ext cx="10878622" cy="5982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3" y="802077"/>
            <a:ext cx="10817418" cy="5993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1" y="790415"/>
            <a:ext cx="10786820" cy="60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556" y="760333"/>
            <a:ext cx="8098445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আমরা ভাষার কাজে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1"/>
          <a:stretch/>
        </p:blipFill>
        <p:spPr>
          <a:xfrm>
            <a:off x="2182812" y="2342683"/>
            <a:ext cx="7440160" cy="31821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43061" y="3189678"/>
            <a:ext cx="6184824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প্রাক-লিখন (বর্ণ লিখন) করব।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49939" b="12485"/>
          <a:stretch/>
        </p:blipFill>
        <p:spPr>
          <a:xfrm>
            <a:off x="1676946" y="1055712"/>
            <a:ext cx="9960871" cy="58022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23282" y="1257896"/>
            <a:ext cx="2560320" cy="174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3674225" y="5636028"/>
            <a:ext cx="1233055" cy="734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8631381" y="5638799"/>
            <a:ext cx="1233055" cy="734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3099656" y="170478"/>
            <a:ext cx="6807965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 এসো ছবি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চেনার চেষ্টা করি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4129" y="170969"/>
            <a:ext cx="4508016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দেখি।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681" y="2868705"/>
            <a:ext cx="1816765" cy="1926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124" y="1207816"/>
            <a:ext cx="2395936" cy="1621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115" y="1263454"/>
            <a:ext cx="2097206" cy="1603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762" y="2897119"/>
            <a:ext cx="1816765" cy="19265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515" y="4738834"/>
            <a:ext cx="1816765" cy="1926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101" y="4751749"/>
            <a:ext cx="181676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1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11543606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543606" y="0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0" y="4081549"/>
            <a:ext cx="648394" cy="2776451"/>
          </a:xfrm>
          <a:prstGeom prst="halfFrame">
            <a:avLst>
              <a:gd name="adj1" fmla="val 33333"/>
              <a:gd name="adj2" fmla="val 99999"/>
            </a:avLst>
          </a:prstGeom>
          <a:solidFill>
            <a:srgbClr val="7030A0"/>
          </a:soli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0" y="2693324"/>
            <a:ext cx="349135" cy="1479665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1826239" y="2726575"/>
            <a:ext cx="365761" cy="1482437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1314" y="108488"/>
            <a:ext cx="5863772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লিখতে শিখি খাতায় দেখি।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7" y="829282"/>
            <a:ext cx="11329348" cy="52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540</TotalTime>
  <Words>149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NikoshBAN</vt:lpstr>
      <vt:lpstr>Tw Cen MT</vt:lpstr>
      <vt:lpstr>Tw Cen MT Condensed</vt:lpstr>
      <vt:lpstr>Wingdings 3</vt:lpstr>
      <vt:lpstr>Integral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43</cp:revision>
  <dcterms:created xsi:type="dcterms:W3CDTF">2020-07-08T06:35:48Z</dcterms:created>
  <dcterms:modified xsi:type="dcterms:W3CDTF">2020-07-21T13:26:13Z</dcterms:modified>
</cp:coreProperties>
</file>