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56" r:id="rId3"/>
    <p:sldMasterId id="2147483792" r:id="rId4"/>
    <p:sldMasterId id="2147483840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36" r:id="rId11"/>
    <p:sldMasterId id="2147483960" r:id="rId12"/>
    <p:sldMasterId id="2147483972" r:id="rId13"/>
    <p:sldMasterId id="2147483984" r:id="rId14"/>
    <p:sldMasterId id="2147483996" r:id="rId15"/>
    <p:sldMasterId id="2147484008" r:id="rId16"/>
    <p:sldMasterId id="2147484020" r:id="rId17"/>
  </p:sldMasterIdLst>
  <p:sldIdLst>
    <p:sldId id="256" r:id="rId18"/>
    <p:sldId id="257" r:id="rId19"/>
    <p:sldId id="258" r:id="rId20"/>
    <p:sldId id="259" r:id="rId21"/>
    <p:sldId id="267" r:id="rId22"/>
    <p:sldId id="265" r:id="rId23"/>
    <p:sldId id="272" r:id="rId24"/>
    <p:sldId id="260" r:id="rId25"/>
    <p:sldId id="261" r:id="rId26"/>
    <p:sldId id="273" r:id="rId27"/>
    <p:sldId id="274" r:id="rId28"/>
    <p:sldId id="275" r:id="rId29"/>
    <p:sldId id="266" r:id="rId30"/>
    <p:sldId id="268" r:id="rId31"/>
    <p:sldId id="269" r:id="rId32"/>
    <p:sldId id="270" r:id="rId33"/>
    <p:sldId id="2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5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7262C6E-E398-4E6C-8541-BEB70D965A4B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BD6B7F-0D14-45D7-95CE-DE44B5BB6029}" type="datetimeFigureOut">
              <a:rPr lang="en-GB" smtClean="0"/>
              <a:t>21/07/2020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19.jpeg"/><Relationship Id="rId2" Type="http://schemas.openxmlformats.org/officeDocument/2006/relationships/slide" Target="slide1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17.xml"/><Relationship Id="rId17" Type="http://schemas.openxmlformats.org/officeDocument/2006/relationships/image" Target="../media/image19.jpeg"/><Relationship Id="rId2" Type="http://schemas.openxmlformats.org/officeDocument/2006/relationships/image" Target="../media/image25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106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openxmlformats.org/officeDocument/2006/relationships/slide" Target="slide3.xml"/><Relationship Id="rId1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2.xml"/><Relationship Id="rId9" Type="http://schemas.openxmlformats.org/officeDocument/2006/relationships/slide" Target="slide14.xml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6.PN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17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7.PN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8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8.jpe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39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9.jfif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50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30.jp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61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31.jp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72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32.jp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83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7.xml"/><Relationship Id="rId18" Type="http://schemas.openxmlformats.org/officeDocument/2006/relationships/image" Target="../media/image19.jpeg"/><Relationship Id="rId3" Type="http://schemas.openxmlformats.org/officeDocument/2006/relationships/image" Target="../media/image21.png"/><Relationship Id="rId7" Type="http://schemas.openxmlformats.org/officeDocument/2006/relationships/slide" Target="slide4.xml"/><Relationship Id="rId12" Type="http://schemas.openxmlformats.org/officeDocument/2006/relationships/slide" Target="slide16.xml"/><Relationship Id="rId17" Type="http://schemas.openxmlformats.org/officeDocument/2006/relationships/slide" Target="slide9.xml"/><Relationship Id="rId2" Type="http://schemas.openxmlformats.org/officeDocument/2006/relationships/image" Target="../media/image20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slide" Target="slide15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1.xml"/><Relationship Id="rId9" Type="http://schemas.openxmlformats.org/officeDocument/2006/relationships/slide" Target="slide13.xml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hyperlink" Target="http://www.bteb.gov.bd/" TargetMode="External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62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2.PN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3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3.PN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84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13.xml"/><Relationship Id="rId12" Type="http://schemas.openxmlformats.org/officeDocument/2006/relationships/slide" Target="slide6.xml"/><Relationship Id="rId17" Type="http://schemas.openxmlformats.org/officeDocument/2006/relationships/image" Target="../media/image24.PNG"/><Relationship Id="rId2" Type="http://schemas.openxmlformats.org/officeDocument/2006/relationships/slide" Target="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95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5.xml"/><Relationship Id="rId1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324549"/>
            <a:ext cx="367240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ওয়েবপেজ ডিজাইন পরিচিতি এবং এইচটিএমএল ক্লাশে তোমাদের স্বাগতম  </a:t>
            </a:r>
            <a:endParaRPr lang="en-GB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004048" cy="316835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39" name="TextBox 38"/>
          <p:cNvSpPr txBox="1"/>
          <p:nvPr/>
        </p:nvSpPr>
        <p:spPr>
          <a:xfrm>
            <a:off x="5148064" y="2996952"/>
            <a:ext cx="3672408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 to webpage design introduction and HTML class</a:t>
            </a:r>
            <a:endParaRPr lang="en-GB" sz="36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1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6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188640"/>
            <a:ext cx="330084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NikoshBAN" pitchFamily="2" charset="0"/>
              </a:rPr>
              <a:t>Sup+Sub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Output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8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11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12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rId10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11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12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rId13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rId14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hlinkClick r:id="rId15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hlinkClick r:id="rId16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421082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46805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771800" y="188640"/>
            <a:ext cx="330084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Hyperlink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Code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22" name="TextBox 21"/>
          <p:cNvSpPr txBox="1"/>
          <p:nvPr/>
        </p:nvSpPr>
        <p:spPr>
          <a:xfrm>
            <a:off x="2771800" y="188640"/>
            <a:ext cx="36480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Hyperlink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Output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2" y="980728"/>
            <a:ext cx="831692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79" y="116632"/>
            <a:ext cx="2471087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538731" y="5157192"/>
            <a:ext cx="404949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ব্রাউজারের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32" y="1052736"/>
            <a:ext cx="6054504" cy="3816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38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836" y="260648"/>
            <a:ext cx="208823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176" y="4077072"/>
            <a:ext cx="3363729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URL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ডোমেন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IP Address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GB" dirty="0"/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6" y="985284"/>
            <a:ext cx="6624736" cy="285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94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898" y="332656"/>
            <a:ext cx="208823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8146" y="5085182"/>
            <a:ext cx="3980209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হোস্টিং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4" name="TextBox 43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0" y="1196752"/>
            <a:ext cx="6820346" cy="362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194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1510" y="548680"/>
            <a:ext cx="208823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403150"/>
            <a:ext cx="517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11115" y="5157192"/>
            <a:ext cx="46572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অ্যাট্রিবিউট বলতে কি বুঝ?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56" y="1422164"/>
            <a:ext cx="5833495" cy="3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5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80391" y="548680"/>
            <a:ext cx="208823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14" y="1334666"/>
            <a:ext cx="7457970" cy="44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4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826541"/>
            <a:ext cx="3993324" cy="200054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হামিদুর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গৌরীপুর বিএম কলেজ</a:t>
            </a:r>
          </a:p>
          <a:p>
            <a:pPr algn="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গৌরীপুর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ময়মনসিংহ। </a:t>
            </a:r>
          </a:p>
          <a:p>
            <a:pPr algn="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01715-246578</a:t>
            </a:r>
            <a:endParaRPr lang="bn-BD" sz="16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hamidur2270@gmail.com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3907903"/>
            <a:ext cx="4176464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(এইচএসসি বিএম)</a:t>
            </a:r>
          </a:p>
          <a:p>
            <a:pPr algn="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(ও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য়েব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পেজ ডিজাইন পরিচিতি এবং এইচটিএমএল)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572000" y="1052736"/>
            <a:ext cx="47760" cy="4774353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48454"/>
            <a:ext cx="2434107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0909"/>
            <a:ext cx="2198409" cy="2931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7599"/>
            <a:ext cx="1992711" cy="282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TextBox 53">
            <a:hlinkClick r:id="rId4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>
            <a:hlinkClick r:id="rId5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TextBox 55">
            <a:hlinkClick r:id="rId6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>
            <a:hlinkClick r:id="rId7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>
            <a:hlinkClick r:id="rId8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>
            <a:hlinkClick r:id="rId9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>
            <a:hlinkClick r:id="rId10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>
            <a:hlinkClick r:id="rId11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>
            <a:hlinkClick r:id="rId12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>
            <a:hlinkClick r:id="rId13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>
            <a:hlinkClick r:id="rId11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>
            <a:hlinkClick r:id="rId12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>
            <a:hlinkClick r:id="rId13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>
            <a:hlinkClick r:id="rId14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>
            <a:hlinkClick r:id="rId15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>
            <a:hlinkClick r:id="rId16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>
            <a:hlinkClick r:id="rId17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64962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8146" y="5229200"/>
            <a:ext cx="360337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এ্যালাইনমেন্ট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ট্যা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338" y="692696"/>
            <a:ext cx="40324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টেবিলটি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...........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13211"/>
              </p:ext>
            </p:extLst>
          </p:nvPr>
        </p:nvGraphicFramePr>
        <p:xfrm>
          <a:off x="179512" y="1397000"/>
          <a:ext cx="8856984" cy="361617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80031"/>
                <a:gridCol w="4976953"/>
              </a:tblGrid>
              <a:tr h="92987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&lt;p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align=“left”&gt;</a:t>
                      </a:r>
                    </a:p>
                    <a:p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BM College&lt;/p&gt;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BM College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টেক্সটি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বামে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প্রদর্শণের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left alignment.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&lt;p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align=“right”&gt;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BM College&lt;/p&gt;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BM College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টেক্সটি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ডানে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প্রদর্শণের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right alignment.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3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&lt;p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align=“center”&gt;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BM College&lt;/p&gt;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</a:rPr>
                        <a:t>Gouripur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BM College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টেক্সটি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প্রদর্শণের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center alignment.</a:t>
                      </a:r>
                      <a:endParaRPr lang="en-GB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58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0641" y="476672"/>
            <a:ext cx="40324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টেবিলটি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............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6123" y="5229200"/>
            <a:ext cx="289341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টেক্সট ফরমেটিং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983162"/>
              </p:ext>
            </p:extLst>
          </p:nvPr>
        </p:nvGraphicFramePr>
        <p:xfrm>
          <a:off x="375788" y="1340768"/>
          <a:ext cx="8568952" cy="36724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980377"/>
                <a:gridCol w="4588575"/>
              </a:tblGrid>
              <a:tr h="185718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&lt;p&gt;a&lt;sup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&gt;2&lt;/sup&gt;+b&lt;sup&gt;2&lt;/p&gt;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aseline="30000" dirty="0" err="1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+b</a:t>
                      </a:r>
                      <a:r>
                        <a:rPr lang="en-US" sz="2400" baseline="30000" dirty="0" err="1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প্যারাগ্রাফে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টেক্সটটির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power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হিসেবে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2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প্রদর্শণের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superscript tag.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52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&lt;p&gt;H&lt;sub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&gt;2&lt;/sub&gt;O&lt;/p&gt;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প্যারাগ্রাফে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টেক্সটটির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2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নিচে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প্রদর্শণের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জন্য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+mj-lt"/>
                          <a:cs typeface="NikoshBAN" pitchFamily="2" charset="0"/>
                        </a:rPr>
                        <a:t>subscript tag.</a:t>
                      </a:r>
                      <a:endParaRPr lang="en-GB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93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493203"/>
              </p:ext>
            </p:extLst>
          </p:nvPr>
        </p:nvGraphicFramePr>
        <p:xfrm>
          <a:off x="304800" y="1554162"/>
          <a:ext cx="8568952" cy="317098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23184"/>
                <a:gridCol w="4445768"/>
              </a:tblGrid>
              <a:tr h="3170982">
                <a:tc>
                  <a:txBody>
                    <a:bodyPr/>
                    <a:lstStyle/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&lt;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href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/>
                        </a:rPr>
                        <a:t>http://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/>
                        </a:rPr>
                        <a:t>www.bteb.gov.bd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BTEB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&lt;/a&gt;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a=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attribute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href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=hyper reference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=uniform resource locator (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hlinkClick r:id="rId17"/>
                        </a:rPr>
                        <a:t>http://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hlinkClick r:id="rId17"/>
                        </a:rPr>
                        <a:t>www.bteb.gov.bd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BTEB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=link text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387416" y="541372"/>
            <a:ext cx="4032448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টেবিলটি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............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18785" y="5013176"/>
            <a:ext cx="36033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হাইপারলিঙ্ক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ট্যা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66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6" y="1484784"/>
            <a:ext cx="7992889" cy="3970318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2800" b="1" smtClean="0">
                <a:latin typeface="NikoshBAN" pitchFamily="2" charset="0"/>
                <a:cs typeface="NikoshBAN" pitchFamily="2" charset="0"/>
              </a:rPr>
              <a:t>............ 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latin typeface="Times New Roman" pitchFamily="18" charset="0"/>
                <a:cs typeface="NikoshBAN" panose="02000000000000000000" pitchFamily="2" charset="0"/>
              </a:rPr>
              <a:t>&lt;p&gt;</a:t>
            </a:r>
            <a:r>
              <a:rPr lang="bn-IN" sz="2800" b="1" dirty="0" smtClean="0">
                <a:latin typeface="Times New Roman" pitchFamily="18" charset="0"/>
                <a:cs typeface="NikoshBAN" panose="02000000000000000000" pitchFamily="2" charset="0"/>
              </a:rPr>
              <a:t> প্যারাগ্রাফ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ট্যাগের </a:t>
            </a:r>
            <a:r>
              <a:rPr lang="en-US" sz="2800" b="1" dirty="0" smtClean="0">
                <a:latin typeface="Times New Roman" pitchFamily="18" charset="0"/>
                <a:cs typeface="NikoshBAN" panose="02000000000000000000" pitchFamily="2" charset="0"/>
              </a:rPr>
              <a:t>align attribute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হ্নিত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Superscript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Subscript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তা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Hyperlink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ব্যবহার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sp>
        <p:nvSpPr>
          <p:cNvPr id="43" name="TextBox 42"/>
          <p:cNvSpPr txBox="1"/>
          <p:nvPr/>
        </p:nvSpPr>
        <p:spPr>
          <a:xfrm>
            <a:off x="3246801" y="548680"/>
            <a:ext cx="265039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1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402" y="116632"/>
            <a:ext cx="45926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Alignment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Tag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Code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2" y="836712"/>
            <a:ext cx="86184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21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2928" cy="447180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088501" y="260648"/>
            <a:ext cx="45926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Alignment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Tag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Output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2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3336" y="312887"/>
            <a:ext cx="295640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Sup+Sub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Code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1031863" y="5940067"/>
            <a:ext cx="73406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 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175107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rId4" action="ppaction://hlinksldjump"/>
          </p:cNvPr>
          <p:cNvSpPr txBox="1"/>
          <p:nvPr/>
        </p:nvSpPr>
        <p:spPr>
          <a:xfrm>
            <a:off x="2111115" y="594532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hlinkClick r:id="rId5" action="ppaction://hlinksldjump"/>
          </p:cNvPr>
          <p:cNvSpPr txBox="1"/>
          <p:nvPr/>
        </p:nvSpPr>
        <p:spPr>
          <a:xfrm>
            <a:off x="2478146" y="5954617"/>
            <a:ext cx="38797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2846328" y="5964375"/>
            <a:ext cx="3670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rId7" action="ppaction://hlinksldjump"/>
          </p:cNvPr>
          <p:cNvSpPr txBox="1"/>
          <p:nvPr/>
        </p:nvSpPr>
        <p:spPr>
          <a:xfrm>
            <a:off x="4660264" y="5959038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rId8" action="ppaction://hlinksldjump"/>
          </p:cNvPr>
          <p:cNvSpPr txBox="1"/>
          <p:nvPr/>
        </p:nvSpPr>
        <p:spPr>
          <a:xfrm>
            <a:off x="5092456" y="5949280"/>
            <a:ext cx="44311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rId9" action="ppaction://hlinksldjump"/>
          </p:cNvPr>
          <p:cNvSpPr txBox="1"/>
          <p:nvPr/>
        </p:nvSpPr>
        <p:spPr>
          <a:xfrm>
            <a:off x="5516517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rId10" action="ppaction://hlinksldjump"/>
          </p:cNvPr>
          <p:cNvSpPr txBox="1"/>
          <p:nvPr/>
        </p:nvSpPr>
        <p:spPr>
          <a:xfrm>
            <a:off x="5962967" y="5944255"/>
            <a:ext cx="46642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rId11" action="ppaction://hlinksldjump"/>
          </p:cNvPr>
          <p:cNvSpPr txBox="1"/>
          <p:nvPr/>
        </p:nvSpPr>
        <p:spPr>
          <a:xfrm>
            <a:off x="6419864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rId9" action="ppaction://hlinksldjump"/>
          </p:cNvPr>
          <p:cNvSpPr txBox="1"/>
          <p:nvPr/>
        </p:nvSpPr>
        <p:spPr>
          <a:xfrm>
            <a:off x="6866314" y="5944255"/>
            <a:ext cx="40903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>
            <a:hlinkClick r:id="rId10" action="ppaction://hlinksldjump"/>
          </p:cNvPr>
          <p:cNvSpPr txBox="1"/>
          <p:nvPr/>
        </p:nvSpPr>
        <p:spPr>
          <a:xfrm>
            <a:off x="7265826" y="5944255"/>
            <a:ext cx="4464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rId11" action="ppaction://hlinksldjump"/>
          </p:cNvPr>
          <p:cNvSpPr txBox="1"/>
          <p:nvPr/>
        </p:nvSpPr>
        <p:spPr>
          <a:xfrm>
            <a:off x="7721801" y="5944255"/>
            <a:ext cx="39878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hlinkClick r:id="rId12" action="ppaction://hlinksldjump"/>
          </p:cNvPr>
          <p:cNvSpPr txBox="1"/>
          <p:nvPr/>
        </p:nvSpPr>
        <p:spPr>
          <a:xfrm>
            <a:off x="3213360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৬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>
            <a:hlinkClick r:id="rId13" action="ppaction://hlinksldjump"/>
          </p:cNvPr>
          <p:cNvSpPr txBox="1"/>
          <p:nvPr/>
        </p:nvSpPr>
        <p:spPr>
          <a:xfrm>
            <a:off x="3580391" y="596437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>
            <a:hlinkClick r:id="rId14" action="ppaction://hlinksldjump"/>
          </p:cNvPr>
          <p:cNvSpPr txBox="1"/>
          <p:nvPr/>
        </p:nvSpPr>
        <p:spPr>
          <a:xfrm>
            <a:off x="3923398" y="5959038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৮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>
            <a:hlinkClick r:id="rId15" action="ppaction://hlinksldjump"/>
          </p:cNvPr>
          <p:cNvSpPr txBox="1"/>
          <p:nvPr/>
        </p:nvSpPr>
        <p:spPr>
          <a:xfrm>
            <a:off x="4293233" y="5958805"/>
            <a:ext cx="36703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063092" y="6307757"/>
            <a:ext cx="7017815" cy="461665"/>
            <a:chOff x="362497" y="6309320"/>
            <a:chExt cx="7593879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362497" y="6309320"/>
              <a:ext cx="7593879" cy="461665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IN" sz="2400" i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i="1" dirty="0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মোহাম্মদ হামিদুর রহমান, প্রভাষক, গৌরীপুর বিএম কলেজ, গৌরীপুর, ময়মনসিংহ।</a:t>
              </a:r>
              <a:endParaRPr lang="en-GB" sz="20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55" y="6309320"/>
              <a:ext cx="484179" cy="46166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80920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08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883</Words>
  <Application>Microsoft Office PowerPoint</Application>
  <PresentationFormat>On-screen Show (4:3)</PresentationFormat>
  <Paragraphs>373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Thatch</vt:lpstr>
      <vt:lpstr>Slipstream</vt:lpstr>
      <vt:lpstr>Spring</vt:lpstr>
      <vt:lpstr>Flow</vt:lpstr>
      <vt:lpstr>Trek</vt:lpstr>
      <vt:lpstr>Equity</vt:lpstr>
      <vt:lpstr>Angles</vt:lpstr>
      <vt:lpstr>Composite</vt:lpstr>
      <vt:lpstr>Thermal</vt:lpstr>
      <vt:lpstr>Paper</vt:lpstr>
      <vt:lpstr>Concourse</vt:lpstr>
      <vt:lpstr>Civic</vt:lpstr>
      <vt:lpstr>1_Equity</vt:lpstr>
      <vt:lpstr>Aspect</vt:lpstr>
      <vt:lpstr>Adjacency</vt:lpstr>
      <vt:lpstr>1_Aspect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ALAL</dc:creator>
  <cp:lastModifiedBy>ALAL</cp:lastModifiedBy>
  <cp:revision>178</cp:revision>
  <dcterms:created xsi:type="dcterms:W3CDTF">2020-07-15T07:19:20Z</dcterms:created>
  <dcterms:modified xsi:type="dcterms:W3CDTF">2020-07-21T17:47:14Z</dcterms:modified>
</cp:coreProperties>
</file>