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0"/>
  </p:notesMasterIdLst>
  <p:sldIdLst>
    <p:sldId id="267" r:id="rId2"/>
    <p:sldId id="259" r:id="rId3"/>
    <p:sldId id="256" r:id="rId4"/>
    <p:sldId id="257" r:id="rId5"/>
    <p:sldId id="260" r:id="rId6"/>
    <p:sldId id="279" r:id="rId7"/>
    <p:sldId id="262" r:id="rId8"/>
    <p:sldId id="280" r:id="rId9"/>
    <p:sldId id="281" r:id="rId10"/>
    <p:sldId id="282" r:id="rId11"/>
    <p:sldId id="283" r:id="rId12"/>
    <p:sldId id="284" r:id="rId13"/>
    <p:sldId id="268" r:id="rId14"/>
    <p:sldId id="270" r:id="rId15"/>
    <p:sldId id="271" r:id="rId16"/>
    <p:sldId id="272" r:id="rId17"/>
    <p:sldId id="273" r:id="rId18"/>
    <p:sldId id="285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00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702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A2814A5-3F36-40DB-BB44-0CD85997079E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B194BAB-08B2-4B8B-B683-3E67BCD1D78D}">
      <dgm:prSet phldrT="[Text]"/>
      <dgm:spPr/>
      <dgm:t>
        <a:bodyPr/>
        <a:lstStyle/>
        <a:p>
          <a:r>
            <a:rPr lang="en-US" dirty="0" err="1" smtClean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rPr>
            <a:t>নগদান</a:t>
          </a:r>
          <a:r>
            <a:rPr lang="en-US" dirty="0" smtClean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dirty="0" err="1" smtClean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rPr>
            <a:t>বই</a:t>
          </a:r>
          <a:endParaRPr lang="en-US" dirty="0">
            <a:solidFill>
              <a:srgbClr val="FF0000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5244494B-62FE-4DC2-BCD1-D1BE44C83D66}" type="parTrans" cxnId="{735E582A-CF4C-4676-8FF3-1B082DAD2B9E}">
      <dgm:prSet/>
      <dgm:spPr/>
      <dgm:t>
        <a:bodyPr/>
        <a:lstStyle/>
        <a:p>
          <a:endParaRPr lang="en-US"/>
        </a:p>
      </dgm:t>
    </dgm:pt>
    <dgm:pt modelId="{4C7B15C4-7F4A-4F1B-972F-3B06B83C69A6}" type="sibTrans" cxnId="{735E582A-CF4C-4676-8FF3-1B082DAD2B9E}">
      <dgm:prSet/>
      <dgm:spPr/>
      <dgm:t>
        <a:bodyPr/>
        <a:lstStyle/>
        <a:p>
          <a:endParaRPr lang="en-US"/>
        </a:p>
      </dgm:t>
    </dgm:pt>
    <dgm:pt modelId="{F51B7670-AB73-49BF-ADA2-05024EB216DA}">
      <dgm:prSet phldrT="[Text]" custT="1"/>
      <dgm:spPr/>
      <dgm:t>
        <a:bodyPr/>
        <a:lstStyle/>
        <a:p>
          <a:r>
            <a:rPr lang="en-US" sz="3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সাধারণ</a:t>
          </a:r>
          <a:r>
            <a:rPr lang="en-US" sz="3200" dirty="0" smtClean="0">
              <a:latin typeface="NikoshBAN" panose="02000000000000000000" pitchFamily="2" charset="0"/>
              <a:cs typeface="NikoshBAN" panose="02000000000000000000" pitchFamily="2" charset="0"/>
            </a:rPr>
            <a:t>   </a:t>
          </a:r>
          <a:r>
            <a:rPr lang="en-US" sz="3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অর্থে</a:t>
          </a:r>
          <a:r>
            <a:rPr lang="en-US" sz="3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endParaRPr lang="en-US" sz="32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4B464288-6354-457F-B459-D364BBC9C1A7}" type="parTrans" cxnId="{324BBE95-4C43-41F5-8FC0-95741080062A}">
      <dgm:prSet/>
      <dgm:spPr/>
      <dgm:t>
        <a:bodyPr/>
        <a:lstStyle/>
        <a:p>
          <a:endParaRPr lang="en-US"/>
        </a:p>
      </dgm:t>
    </dgm:pt>
    <dgm:pt modelId="{2A324EA3-B904-480E-A927-E29A02DDC1B4}" type="sibTrans" cxnId="{324BBE95-4C43-41F5-8FC0-95741080062A}">
      <dgm:prSet/>
      <dgm:spPr/>
      <dgm:t>
        <a:bodyPr/>
        <a:lstStyle/>
        <a:p>
          <a:endParaRPr lang="en-US"/>
        </a:p>
      </dgm:t>
    </dgm:pt>
    <dgm:pt modelId="{9ECA4422-BE71-475E-8906-E888CEA8114E}">
      <dgm:prSet phldrT="[Text]" custT="1"/>
      <dgm:spPr/>
      <dgm:t>
        <a:bodyPr/>
        <a:lstStyle/>
        <a:p>
          <a:pPr algn="l"/>
          <a:r>
            <a:rPr lang="en-US" sz="26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নগদ</a:t>
          </a:r>
          <a:r>
            <a:rPr lang="en-US" sz="26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6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লেনদেনসমূহ</a:t>
          </a:r>
          <a:r>
            <a:rPr lang="en-US" sz="26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6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লিপিবদ্ধ</a:t>
          </a:r>
          <a:r>
            <a:rPr lang="en-US" sz="26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6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করার</a:t>
          </a:r>
          <a:r>
            <a:rPr lang="en-US" sz="26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6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জন্য</a:t>
          </a:r>
          <a:r>
            <a:rPr lang="en-US" sz="26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6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হিসাবের</a:t>
          </a:r>
          <a:r>
            <a:rPr lang="en-US" sz="26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6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যে</a:t>
          </a:r>
          <a:r>
            <a:rPr lang="en-US" sz="26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6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প্রাথমিক</a:t>
          </a:r>
          <a:r>
            <a:rPr lang="en-US" sz="26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6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বই</a:t>
          </a:r>
          <a:r>
            <a:rPr lang="en-US" sz="26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6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ব্যবহৃত</a:t>
          </a:r>
          <a:r>
            <a:rPr lang="en-US" sz="26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6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হয়</a:t>
          </a:r>
          <a:r>
            <a:rPr lang="en-US" sz="26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6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তাকে</a:t>
          </a:r>
          <a:r>
            <a:rPr lang="en-US" sz="26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6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নগদান</a:t>
          </a:r>
          <a:r>
            <a:rPr lang="en-US" sz="26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6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বই</a:t>
          </a:r>
          <a:r>
            <a:rPr lang="en-US" sz="26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6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বলে</a:t>
          </a:r>
          <a:r>
            <a:rPr lang="en-US" sz="2600" dirty="0" smtClean="0">
              <a:latin typeface="NikoshBAN" panose="02000000000000000000" pitchFamily="2" charset="0"/>
              <a:cs typeface="NikoshBAN" panose="02000000000000000000" pitchFamily="2" charset="0"/>
            </a:rPr>
            <a:t>।</a:t>
          </a:r>
          <a:endParaRPr lang="en-US" sz="26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B5971B6A-3A14-429A-A2E9-ACECBA9845E1}" type="parTrans" cxnId="{583BF846-BEE9-47FE-86DD-4CCA8B13A429}">
      <dgm:prSet/>
      <dgm:spPr/>
      <dgm:t>
        <a:bodyPr/>
        <a:lstStyle/>
        <a:p>
          <a:endParaRPr lang="en-US"/>
        </a:p>
      </dgm:t>
    </dgm:pt>
    <dgm:pt modelId="{0110C35D-C4A6-40B4-832A-66A5DB107DB5}" type="sibTrans" cxnId="{583BF846-BEE9-47FE-86DD-4CCA8B13A429}">
      <dgm:prSet/>
      <dgm:spPr/>
      <dgm:t>
        <a:bodyPr/>
        <a:lstStyle/>
        <a:p>
          <a:endParaRPr lang="en-US"/>
        </a:p>
      </dgm:t>
    </dgm:pt>
    <dgm:pt modelId="{73236754-AF8D-49EC-93A5-2088D915825B}">
      <dgm:prSet phldrT="[Text]" custT="1"/>
      <dgm:spPr/>
      <dgm:t>
        <a:bodyPr/>
        <a:lstStyle/>
        <a:p>
          <a:r>
            <a:rPr lang="en-US" sz="3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ব্যাপক</a:t>
          </a:r>
          <a:r>
            <a:rPr lang="en-US" sz="3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অর্থে</a:t>
          </a:r>
          <a:r>
            <a:rPr lang="en-US" sz="3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endParaRPr lang="en-US" sz="32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155621F4-A73D-410F-86FC-446155C1B149}" type="parTrans" cxnId="{BB6DC906-7B45-4A56-87F3-3FDE103D35D1}">
      <dgm:prSet/>
      <dgm:spPr/>
      <dgm:t>
        <a:bodyPr/>
        <a:lstStyle/>
        <a:p>
          <a:endParaRPr lang="en-US"/>
        </a:p>
      </dgm:t>
    </dgm:pt>
    <dgm:pt modelId="{082C2A51-DE2C-4123-BD19-36C212F8BC29}" type="sibTrans" cxnId="{BB6DC906-7B45-4A56-87F3-3FDE103D35D1}">
      <dgm:prSet/>
      <dgm:spPr/>
      <dgm:t>
        <a:bodyPr/>
        <a:lstStyle/>
        <a:p>
          <a:endParaRPr lang="en-US"/>
        </a:p>
      </dgm:t>
    </dgm:pt>
    <dgm:pt modelId="{C5AB5B71-68DE-412F-8173-59DE48C19AEF}">
      <dgm:prSet phldrT="[Text]" custT="1"/>
      <dgm:spPr/>
      <dgm:t>
        <a:bodyPr/>
        <a:lstStyle/>
        <a:p>
          <a:r>
            <a:rPr lang="en-US" sz="28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যে</a:t>
          </a:r>
          <a:r>
            <a:rPr lang="en-US" sz="28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হিসাব</a:t>
          </a:r>
          <a:r>
            <a:rPr lang="en-US" sz="28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বই</a:t>
          </a:r>
          <a:r>
            <a:rPr lang="en-US" sz="28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হতে</a:t>
          </a:r>
          <a:r>
            <a:rPr lang="en-US" sz="28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নগদ</a:t>
          </a:r>
          <a:r>
            <a:rPr lang="en-US" sz="2800" dirty="0" smtClean="0">
              <a:latin typeface="NikoshBAN" panose="02000000000000000000" pitchFamily="2" charset="0"/>
              <a:cs typeface="NikoshBAN" panose="02000000000000000000" pitchFamily="2" charset="0"/>
            </a:rPr>
            <a:t> ও </a:t>
          </a:r>
          <a:r>
            <a:rPr lang="en-US" sz="28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ব্যাংক</a:t>
          </a:r>
          <a:r>
            <a:rPr lang="en-US" sz="28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সংক্রান্ত</a:t>
          </a:r>
          <a:r>
            <a:rPr lang="en-US" sz="28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প্রাপ্তি</a:t>
          </a:r>
          <a:r>
            <a:rPr lang="en-US" sz="28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এবং</a:t>
          </a:r>
          <a:r>
            <a:rPr lang="en-US" sz="28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নগদ</a:t>
          </a:r>
          <a:r>
            <a:rPr lang="en-US" sz="2800" dirty="0" smtClean="0">
              <a:latin typeface="NikoshBAN" panose="02000000000000000000" pitchFamily="2" charset="0"/>
              <a:cs typeface="NikoshBAN" panose="02000000000000000000" pitchFamily="2" charset="0"/>
            </a:rPr>
            <a:t> ও </a:t>
          </a:r>
          <a:r>
            <a:rPr lang="en-US" sz="28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চেকের</a:t>
          </a:r>
          <a:r>
            <a:rPr lang="en-US" sz="28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মাধ্যমে</a:t>
          </a:r>
          <a:r>
            <a:rPr lang="en-US" sz="28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প্রদান</a:t>
          </a:r>
          <a:r>
            <a:rPr lang="en-US" sz="28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সংক্রান্ত</a:t>
          </a:r>
          <a:r>
            <a:rPr lang="en-US" sz="28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যাবতীয়</a:t>
          </a:r>
          <a:r>
            <a:rPr lang="en-US" sz="28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লেনদেন</a:t>
          </a:r>
          <a:r>
            <a:rPr lang="en-US" sz="28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তারিখে</a:t>
          </a:r>
          <a:r>
            <a:rPr lang="en-US" sz="28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অনুযায়ী</a:t>
          </a:r>
          <a:r>
            <a:rPr lang="en-US" sz="28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ধারাবাহিকভাবে</a:t>
          </a:r>
          <a:r>
            <a:rPr lang="en-US" sz="28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লিপিবদ্ধ</a:t>
          </a:r>
          <a:r>
            <a:rPr lang="en-US" sz="28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করা</a:t>
          </a:r>
          <a:r>
            <a:rPr lang="en-US" sz="28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হয়</a:t>
          </a:r>
          <a:r>
            <a:rPr lang="en-US" sz="28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তাকে</a:t>
          </a:r>
          <a:r>
            <a:rPr lang="en-US" sz="28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নগদান</a:t>
          </a:r>
          <a:r>
            <a:rPr lang="en-US" sz="28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বই</a:t>
          </a:r>
          <a:r>
            <a:rPr lang="en-US" sz="2800" dirty="0" smtClean="0">
              <a:latin typeface="NikoshBAN" panose="02000000000000000000" pitchFamily="2" charset="0"/>
              <a:cs typeface="NikoshBAN" panose="02000000000000000000" pitchFamily="2" charset="0"/>
            </a:rPr>
            <a:t>  </a:t>
          </a:r>
          <a:r>
            <a:rPr lang="en-US" sz="28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বলে</a:t>
          </a:r>
          <a:r>
            <a:rPr lang="en-US" sz="2800" dirty="0" smtClean="0">
              <a:latin typeface="NikoshBAN" panose="02000000000000000000" pitchFamily="2" charset="0"/>
              <a:cs typeface="NikoshBAN" panose="02000000000000000000" pitchFamily="2" charset="0"/>
            </a:rPr>
            <a:t>।  </a:t>
          </a:r>
          <a:endParaRPr lang="en-US" sz="28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3F55409A-AE46-4557-B7AF-84174C5D0CFE}" type="parTrans" cxnId="{FF81FCCA-E6F8-4304-837B-1DB9939ED91C}">
      <dgm:prSet/>
      <dgm:spPr/>
      <dgm:t>
        <a:bodyPr/>
        <a:lstStyle/>
        <a:p>
          <a:endParaRPr lang="en-US"/>
        </a:p>
      </dgm:t>
    </dgm:pt>
    <dgm:pt modelId="{96A27F19-9387-4D92-9D7C-0E1026AA62FD}" type="sibTrans" cxnId="{FF81FCCA-E6F8-4304-837B-1DB9939ED91C}">
      <dgm:prSet/>
      <dgm:spPr/>
      <dgm:t>
        <a:bodyPr/>
        <a:lstStyle/>
        <a:p>
          <a:endParaRPr lang="en-US"/>
        </a:p>
      </dgm:t>
    </dgm:pt>
    <dgm:pt modelId="{780A0523-EE5B-427D-BD4E-00DF15BF7BE6}" type="pres">
      <dgm:prSet presAssocID="{5A2814A5-3F36-40DB-BB44-0CD85997079E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D392278A-6AD5-4D59-BA7C-905AEA7BEE30}" type="pres">
      <dgm:prSet presAssocID="{DB194BAB-08B2-4B8B-B683-3E67BCD1D78D}" presName="hierRoot1" presStyleCnt="0"/>
      <dgm:spPr/>
    </dgm:pt>
    <dgm:pt modelId="{303BFD71-1633-4BC3-984F-9DCEEB8050F4}" type="pres">
      <dgm:prSet presAssocID="{DB194BAB-08B2-4B8B-B683-3E67BCD1D78D}" presName="composite" presStyleCnt="0"/>
      <dgm:spPr/>
    </dgm:pt>
    <dgm:pt modelId="{6B28DD9E-F2A6-44F3-BECA-1D3354E49B2B}" type="pres">
      <dgm:prSet presAssocID="{DB194BAB-08B2-4B8B-B683-3E67BCD1D78D}" presName="background" presStyleLbl="node0" presStyleIdx="0" presStyleCnt="1"/>
      <dgm:spPr/>
    </dgm:pt>
    <dgm:pt modelId="{B6CA06A1-1387-459F-B7D8-DA2634E1B344}" type="pres">
      <dgm:prSet presAssocID="{DB194BAB-08B2-4B8B-B683-3E67BCD1D78D}" presName="text" presStyleLbl="fgAcc0" presStyleIdx="0" presStyleCnt="1" custScaleX="18293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24ACA972-82C0-4198-81E1-4694B1F59365}" type="pres">
      <dgm:prSet presAssocID="{DB194BAB-08B2-4B8B-B683-3E67BCD1D78D}" presName="hierChild2" presStyleCnt="0"/>
      <dgm:spPr/>
    </dgm:pt>
    <dgm:pt modelId="{BC9010BD-9B2B-4519-82DD-3B1ED34F049C}" type="pres">
      <dgm:prSet presAssocID="{4B464288-6354-457F-B459-D364BBC9C1A7}" presName="Name10" presStyleLbl="parChTrans1D2" presStyleIdx="0" presStyleCnt="2"/>
      <dgm:spPr/>
      <dgm:t>
        <a:bodyPr/>
        <a:lstStyle/>
        <a:p>
          <a:endParaRPr lang="en-US"/>
        </a:p>
      </dgm:t>
    </dgm:pt>
    <dgm:pt modelId="{F6FA0E19-CD7B-4178-A4B3-1D84B46BCC98}" type="pres">
      <dgm:prSet presAssocID="{F51B7670-AB73-49BF-ADA2-05024EB216DA}" presName="hierRoot2" presStyleCnt="0"/>
      <dgm:spPr/>
    </dgm:pt>
    <dgm:pt modelId="{9697EFD5-D13B-400B-8591-3A3E34675620}" type="pres">
      <dgm:prSet presAssocID="{F51B7670-AB73-49BF-ADA2-05024EB216DA}" presName="composite2" presStyleCnt="0"/>
      <dgm:spPr/>
    </dgm:pt>
    <dgm:pt modelId="{732830B7-F385-4BC1-AC87-4B36BB579ED8}" type="pres">
      <dgm:prSet presAssocID="{F51B7670-AB73-49BF-ADA2-05024EB216DA}" presName="background2" presStyleLbl="node2" presStyleIdx="0" presStyleCnt="2"/>
      <dgm:spPr/>
    </dgm:pt>
    <dgm:pt modelId="{49827B29-7873-49F4-8B53-834C59698819}" type="pres">
      <dgm:prSet presAssocID="{F51B7670-AB73-49BF-ADA2-05024EB216DA}" presName="text2" presStyleLbl="fgAcc2" presStyleIdx="0" presStyleCnt="2" custScaleX="110599" custLinFactNeighborY="-1893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C7FA4ECF-6D56-43A5-AB49-6978A5996594}" type="pres">
      <dgm:prSet presAssocID="{F51B7670-AB73-49BF-ADA2-05024EB216DA}" presName="hierChild3" presStyleCnt="0"/>
      <dgm:spPr/>
    </dgm:pt>
    <dgm:pt modelId="{A2F3F392-057D-4ED7-AE3E-9F1AEF2AE56A}" type="pres">
      <dgm:prSet presAssocID="{B5971B6A-3A14-429A-A2E9-ACECBA9845E1}" presName="Name17" presStyleLbl="parChTrans1D3" presStyleIdx="0" presStyleCnt="2"/>
      <dgm:spPr/>
      <dgm:t>
        <a:bodyPr/>
        <a:lstStyle/>
        <a:p>
          <a:endParaRPr lang="en-US"/>
        </a:p>
      </dgm:t>
    </dgm:pt>
    <dgm:pt modelId="{4D507414-28A0-4EE1-B792-8A6C29E09A32}" type="pres">
      <dgm:prSet presAssocID="{9ECA4422-BE71-475E-8906-E888CEA8114E}" presName="hierRoot3" presStyleCnt="0"/>
      <dgm:spPr/>
    </dgm:pt>
    <dgm:pt modelId="{DD32038B-CBAD-4C13-9051-2856327FEBE5}" type="pres">
      <dgm:prSet presAssocID="{9ECA4422-BE71-475E-8906-E888CEA8114E}" presName="composite3" presStyleCnt="0"/>
      <dgm:spPr/>
    </dgm:pt>
    <dgm:pt modelId="{1CCAFBE0-43CE-40AE-9FB7-1034A1CC68AF}" type="pres">
      <dgm:prSet presAssocID="{9ECA4422-BE71-475E-8906-E888CEA8114E}" presName="background3" presStyleLbl="node3" presStyleIdx="0" presStyleCnt="2"/>
      <dgm:spPr/>
    </dgm:pt>
    <dgm:pt modelId="{BCDC4F59-7CBB-4E71-AD94-D9DD3DA0AF09}" type="pres">
      <dgm:prSet presAssocID="{9ECA4422-BE71-475E-8906-E888CEA8114E}" presName="text3" presStyleLbl="fgAcc3" presStyleIdx="0" presStyleCnt="2" custScaleX="226141" custScaleY="224183" custLinFactNeighborY="-2690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E31692AF-808D-4634-80FB-33CA02F675F6}" type="pres">
      <dgm:prSet presAssocID="{9ECA4422-BE71-475E-8906-E888CEA8114E}" presName="hierChild4" presStyleCnt="0"/>
      <dgm:spPr/>
    </dgm:pt>
    <dgm:pt modelId="{30B07A02-7086-4641-9A72-FB81EA1AFA70}" type="pres">
      <dgm:prSet presAssocID="{155621F4-A73D-410F-86FC-446155C1B149}" presName="Name10" presStyleLbl="parChTrans1D2" presStyleIdx="1" presStyleCnt="2"/>
      <dgm:spPr/>
      <dgm:t>
        <a:bodyPr/>
        <a:lstStyle/>
        <a:p>
          <a:endParaRPr lang="en-US"/>
        </a:p>
      </dgm:t>
    </dgm:pt>
    <dgm:pt modelId="{C08D08BE-1B05-4BEE-937E-F4971915399C}" type="pres">
      <dgm:prSet presAssocID="{73236754-AF8D-49EC-93A5-2088D915825B}" presName="hierRoot2" presStyleCnt="0"/>
      <dgm:spPr/>
    </dgm:pt>
    <dgm:pt modelId="{36873207-C329-42CF-8D5D-C9D68BAB52FB}" type="pres">
      <dgm:prSet presAssocID="{73236754-AF8D-49EC-93A5-2088D915825B}" presName="composite2" presStyleCnt="0"/>
      <dgm:spPr/>
    </dgm:pt>
    <dgm:pt modelId="{3AD94497-0645-4ECF-A27E-6FEA9642EF28}" type="pres">
      <dgm:prSet presAssocID="{73236754-AF8D-49EC-93A5-2088D915825B}" presName="background2" presStyleLbl="node2" presStyleIdx="1" presStyleCnt="2"/>
      <dgm:spPr/>
    </dgm:pt>
    <dgm:pt modelId="{4A38BFD8-8BB7-4B9D-B568-0FADAE207002}" type="pres">
      <dgm:prSet presAssocID="{73236754-AF8D-49EC-93A5-2088D915825B}" presName="text2" presStyleLbl="fgAcc2" presStyleIdx="1" presStyleCnt="2" custLinFactX="4466" custLinFactNeighborX="100000" custLinFactNeighborY="-1893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012DE006-8EF9-489B-A731-5D7BA57176CB}" type="pres">
      <dgm:prSet presAssocID="{73236754-AF8D-49EC-93A5-2088D915825B}" presName="hierChild3" presStyleCnt="0"/>
      <dgm:spPr/>
    </dgm:pt>
    <dgm:pt modelId="{DBB564B6-B1A4-49BD-B86D-74313D029515}" type="pres">
      <dgm:prSet presAssocID="{3F55409A-AE46-4557-B7AF-84174C5D0CFE}" presName="Name17" presStyleLbl="parChTrans1D3" presStyleIdx="1" presStyleCnt="2"/>
      <dgm:spPr/>
      <dgm:t>
        <a:bodyPr/>
        <a:lstStyle/>
        <a:p>
          <a:endParaRPr lang="en-US"/>
        </a:p>
      </dgm:t>
    </dgm:pt>
    <dgm:pt modelId="{17C5B736-73B0-4F4B-B50F-0D5010068F94}" type="pres">
      <dgm:prSet presAssocID="{C5AB5B71-68DE-412F-8173-59DE48C19AEF}" presName="hierRoot3" presStyleCnt="0"/>
      <dgm:spPr/>
    </dgm:pt>
    <dgm:pt modelId="{B63FE27B-1432-4EB2-8540-A52C681476D3}" type="pres">
      <dgm:prSet presAssocID="{C5AB5B71-68DE-412F-8173-59DE48C19AEF}" presName="composite3" presStyleCnt="0"/>
      <dgm:spPr/>
    </dgm:pt>
    <dgm:pt modelId="{A1B0BEC3-DCEB-495A-8901-543B045F3DB0}" type="pres">
      <dgm:prSet presAssocID="{C5AB5B71-68DE-412F-8173-59DE48C19AEF}" presName="background3" presStyleLbl="node3" presStyleIdx="1" presStyleCnt="2"/>
      <dgm:spPr/>
    </dgm:pt>
    <dgm:pt modelId="{AD8364AB-9144-46A3-8D21-53B04C228282}" type="pres">
      <dgm:prSet presAssocID="{C5AB5B71-68DE-412F-8173-59DE48C19AEF}" presName="text3" presStyleLbl="fgAcc3" presStyleIdx="1" presStyleCnt="2" custScaleX="331587" custScaleY="223370" custLinFactNeighborY="-23758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DE26BA56-2EA4-4CEA-9590-C657A480C4D4}" type="pres">
      <dgm:prSet presAssocID="{C5AB5B71-68DE-412F-8173-59DE48C19AEF}" presName="hierChild4" presStyleCnt="0"/>
      <dgm:spPr/>
    </dgm:pt>
  </dgm:ptLst>
  <dgm:cxnLst>
    <dgm:cxn modelId="{76965DBA-874F-4821-A453-F6D0DDF1757D}" type="presOf" srcId="{C5AB5B71-68DE-412F-8173-59DE48C19AEF}" destId="{AD8364AB-9144-46A3-8D21-53B04C228282}" srcOrd="0" destOrd="0" presId="urn:microsoft.com/office/officeart/2005/8/layout/hierarchy1"/>
    <dgm:cxn modelId="{BB6DC906-7B45-4A56-87F3-3FDE103D35D1}" srcId="{DB194BAB-08B2-4B8B-B683-3E67BCD1D78D}" destId="{73236754-AF8D-49EC-93A5-2088D915825B}" srcOrd="1" destOrd="0" parTransId="{155621F4-A73D-410F-86FC-446155C1B149}" sibTransId="{082C2A51-DE2C-4123-BD19-36C212F8BC29}"/>
    <dgm:cxn modelId="{583BF846-BEE9-47FE-86DD-4CCA8B13A429}" srcId="{F51B7670-AB73-49BF-ADA2-05024EB216DA}" destId="{9ECA4422-BE71-475E-8906-E888CEA8114E}" srcOrd="0" destOrd="0" parTransId="{B5971B6A-3A14-429A-A2E9-ACECBA9845E1}" sibTransId="{0110C35D-C4A6-40B4-832A-66A5DB107DB5}"/>
    <dgm:cxn modelId="{735E582A-CF4C-4676-8FF3-1B082DAD2B9E}" srcId="{5A2814A5-3F36-40DB-BB44-0CD85997079E}" destId="{DB194BAB-08B2-4B8B-B683-3E67BCD1D78D}" srcOrd="0" destOrd="0" parTransId="{5244494B-62FE-4DC2-BCD1-D1BE44C83D66}" sibTransId="{4C7B15C4-7F4A-4F1B-972F-3B06B83C69A6}"/>
    <dgm:cxn modelId="{324BBE95-4C43-41F5-8FC0-95741080062A}" srcId="{DB194BAB-08B2-4B8B-B683-3E67BCD1D78D}" destId="{F51B7670-AB73-49BF-ADA2-05024EB216DA}" srcOrd="0" destOrd="0" parTransId="{4B464288-6354-457F-B459-D364BBC9C1A7}" sibTransId="{2A324EA3-B904-480E-A927-E29A02DDC1B4}"/>
    <dgm:cxn modelId="{22FE7E53-59F3-423D-A6FA-3C8447D1C5E6}" type="presOf" srcId="{73236754-AF8D-49EC-93A5-2088D915825B}" destId="{4A38BFD8-8BB7-4B9D-B568-0FADAE207002}" srcOrd="0" destOrd="0" presId="urn:microsoft.com/office/officeart/2005/8/layout/hierarchy1"/>
    <dgm:cxn modelId="{CA96D1A3-727D-4503-AA69-5A2FC3C665AF}" type="presOf" srcId="{DB194BAB-08B2-4B8B-B683-3E67BCD1D78D}" destId="{B6CA06A1-1387-459F-B7D8-DA2634E1B344}" srcOrd="0" destOrd="0" presId="urn:microsoft.com/office/officeart/2005/8/layout/hierarchy1"/>
    <dgm:cxn modelId="{948C57DA-48AF-44DE-9CB3-41FCC2ADD299}" type="presOf" srcId="{B5971B6A-3A14-429A-A2E9-ACECBA9845E1}" destId="{A2F3F392-057D-4ED7-AE3E-9F1AEF2AE56A}" srcOrd="0" destOrd="0" presId="urn:microsoft.com/office/officeart/2005/8/layout/hierarchy1"/>
    <dgm:cxn modelId="{FF81FCCA-E6F8-4304-837B-1DB9939ED91C}" srcId="{73236754-AF8D-49EC-93A5-2088D915825B}" destId="{C5AB5B71-68DE-412F-8173-59DE48C19AEF}" srcOrd="0" destOrd="0" parTransId="{3F55409A-AE46-4557-B7AF-84174C5D0CFE}" sibTransId="{96A27F19-9387-4D92-9D7C-0E1026AA62FD}"/>
    <dgm:cxn modelId="{0F45ACFE-4DC2-4FC0-A8C0-20CFC26261D0}" type="presOf" srcId="{4B464288-6354-457F-B459-D364BBC9C1A7}" destId="{BC9010BD-9B2B-4519-82DD-3B1ED34F049C}" srcOrd="0" destOrd="0" presId="urn:microsoft.com/office/officeart/2005/8/layout/hierarchy1"/>
    <dgm:cxn modelId="{8CEC28C4-6F51-48E5-B6ED-1A823539043C}" type="presOf" srcId="{9ECA4422-BE71-475E-8906-E888CEA8114E}" destId="{BCDC4F59-7CBB-4E71-AD94-D9DD3DA0AF09}" srcOrd="0" destOrd="0" presId="urn:microsoft.com/office/officeart/2005/8/layout/hierarchy1"/>
    <dgm:cxn modelId="{7A3830BD-31E8-4467-9261-E45237963B6B}" type="presOf" srcId="{155621F4-A73D-410F-86FC-446155C1B149}" destId="{30B07A02-7086-4641-9A72-FB81EA1AFA70}" srcOrd="0" destOrd="0" presId="urn:microsoft.com/office/officeart/2005/8/layout/hierarchy1"/>
    <dgm:cxn modelId="{8DE6DE7E-58CF-42D5-BC05-4B8E21C94037}" type="presOf" srcId="{5A2814A5-3F36-40DB-BB44-0CD85997079E}" destId="{780A0523-EE5B-427D-BD4E-00DF15BF7BE6}" srcOrd="0" destOrd="0" presId="urn:microsoft.com/office/officeart/2005/8/layout/hierarchy1"/>
    <dgm:cxn modelId="{50F65C08-8594-419B-99D8-590422330C0D}" type="presOf" srcId="{F51B7670-AB73-49BF-ADA2-05024EB216DA}" destId="{49827B29-7873-49F4-8B53-834C59698819}" srcOrd="0" destOrd="0" presId="urn:microsoft.com/office/officeart/2005/8/layout/hierarchy1"/>
    <dgm:cxn modelId="{029D5547-CC60-4F1D-B8D4-772358B00B88}" type="presOf" srcId="{3F55409A-AE46-4557-B7AF-84174C5D0CFE}" destId="{DBB564B6-B1A4-49BD-B86D-74313D029515}" srcOrd="0" destOrd="0" presId="urn:microsoft.com/office/officeart/2005/8/layout/hierarchy1"/>
    <dgm:cxn modelId="{20831516-5250-407E-846E-A0CBF04D2B48}" type="presParOf" srcId="{780A0523-EE5B-427D-BD4E-00DF15BF7BE6}" destId="{D392278A-6AD5-4D59-BA7C-905AEA7BEE30}" srcOrd="0" destOrd="0" presId="urn:microsoft.com/office/officeart/2005/8/layout/hierarchy1"/>
    <dgm:cxn modelId="{CDD1BAFB-614C-4059-A62F-6AB707A4F30A}" type="presParOf" srcId="{D392278A-6AD5-4D59-BA7C-905AEA7BEE30}" destId="{303BFD71-1633-4BC3-984F-9DCEEB8050F4}" srcOrd="0" destOrd="0" presId="urn:microsoft.com/office/officeart/2005/8/layout/hierarchy1"/>
    <dgm:cxn modelId="{5B3C005D-33A0-4341-9A6E-A3B1B9E21610}" type="presParOf" srcId="{303BFD71-1633-4BC3-984F-9DCEEB8050F4}" destId="{6B28DD9E-F2A6-44F3-BECA-1D3354E49B2B}" srcOrd="0" destOrd="0" presId="urn:microsoft.com/office/officeart/2005/8/layout/hierarchy1"/>
    <dgm:cxn modelId="{061C9FB5-A79E-453E-BC22-A76324F418C3}" type="presParOf" srcId="{303BFD71-1633-4BC3-984F-9DCEEB8050F4}" destId="{B6CA06A1-1387-459F-B7D8-DA2634E1B344}" srcOrd="1" destOrd="0" presId="urn:microsoft.com/office/officeart/2005/8/layout/hierarchy1"/>
    <dgm:cxn modelId="{B90581A6-741A-46A4-BD14-C9823FDD0DEF}" type="presParOf" srcId="{D392278A-6AD5-4D59-BA7C-905AEA7BEE30}" destId="{24ACA972-82C0-4198-81E1-4694B1F59365}" srcOrd="1" destOrd="0" presId="urn:microsoft.com/office/officeart/2005/8/layout/hierarchy1"/>
    <dgm:cxn modelId="{2BC125D9-84A2-4A54-9465-74E5045C4146}" type="presParOf" srcId="{24ACA972-82C0-4198-81E1-4694B1F59365}" destId="{BC9010BD-9B2B-4519-82DD-3B1ED34F049C}" srcOrd="0" destOrd="0" presId="urn:microsoft.com/office/officeart/2005/8/layout/hierarchy1"/>
    <dgm:cxn modelId="{ED85C7FA-B212-4E1B-8068-0B768E0F8DE0}" type="presParOf" srcId="{24ACA972-82C0-4198-81E1-4694B1F59365}" destId="{F6FA0E19-CD7B-4178-A4B3-1D84B46BCC98}" srcOrd="1" destOrd="0" presId="urn:microsoft.com/office/officeart/2005/8/layout/hierarchy1"/>
    <dgm:cxn modelId="{E32B2554-881E-46CD-9EC5-0D7B7D83F08F}" type="presParOf" srcId="{F6FA0E19-CD7B-4178-A4B3-1D84B46BCC98}" destId="{9697EFD5-D13B-400B-8591-3A3E34675620}" srcOrd="0" destOrd="0" presId="urn:microsoft.com/office/officeart/2005/8/layout/hierarchy1"/>
    <dgm:cxn modelId="{9BB3CC96-CCC2-4F0A-B757-D8C11CAF8C63}" type="presParOf" srcId="{9697EFD5-D13B-400B-8591-3A3E34675620}" destId="{732830B7-F385-4BC1-AC87-4B36BB579ED8}" srcOrd="0" destOrd="0" presId="urn:microsoft.com/office/officeart/2005/8/layout/hierarchy1"/>
    <dgm:cxn modelId="{FB7E0FFD-2FAB-45CE-BE10-EDFA4664F82D}" type="presParOf" srcId="{9697EFD5-D13B-400B-8591-3A3E34675620}" destId="{49827B29-7873-49F4-8B53-834C59698819}" srcOrd="1" destOrd="0" presId="urn:microsoft.com/office/officeart/2005/8/layout/hierarchy1"/>
    <dgm:cxn modelId="{3FD4C2F6-AA96-451C-B07B-CFF686253FA3}" type="presParOf" srcId="{F6FA0E19-CD7B-4178-A4B3-1D84B46BCC98}" destId="{C7FA4ECF-6D56-43A5-AB49-6978A5996594}" srcOrd="1" destOrd="0" presId="urn:microsoft.com/office/officeart/2005/8/layout/hierarchy1"/>
    <dgm:cxn modelId="{0BE40490-FA25-45D4-9F47-E176FAAEEA1F}" type="presParOf" srcId="{C7FA4ECF-6D56-43A5-AB49-6978A5996594}" destId="{A2F3F392-057D-4ED7-AE3E-9F1AEF2AE56A}" srcOrd="0" destOrd="0" presId="urn:microsoft.com/office/officeart/2005/8/layout/hierarchy1"/>
    <dgm:cxn modelId="{E4BDEA53-96A2-477D-9619-2602DEF86DAE}" type="presParOf" srcId="{C7FA4ECF-6D56-43A5-AB49-6978A5996594}" destId="{4D507414-28A0-4EE1-B792-8A6C29E09A32}" srcOrd="1" destOrd="0" presId="urn:microsoft.com/office/officeart/2005/8/layout/hierarchy1"/>
    <dgm:cxn modelId="{DD181BA7-AB0F-4782-B4C1-762896ECE441}" type="presParOf" srcId="{4D507414-28A0-4EE1-B792-8A6C29E09A32}" destId="{DD32038B-CBAD-4C13-9051-2856327FEBE5}" srcOrd="0" destOrd="0" presId="urn:microsoft.com/office/officeart/2005/8/layout/hierarchy1"/>
    <dgm:cxn modelId="{A7D72C83-3ADD-4EE0-9594-594981AA287F}" type="presParOf" srcId="{DD32038B-CBAD-4C13-9051-2856327FEBE5}" destId="{1CCAFBE0-43CE-40AE-9FB7-1034A1CC68AF}" srcOrd="0" destOrd="0" presId="urn:microsoft.com/office/officeart/2005/8/layout/hierarchy1"/>
    <dgm:cxn modelId="{27A2EC36-370D-477E-993F-F8F665B6BA81}" type="presParOf" srcId="{DD32038B-CBAD-4C13-9051-2856327FEBE5}" destId="{BCDC4F59-7CBB-4E71-AD94-D9DD3DA0AF09}" srcOrd="1" destOrd="0" presId="urn:microsoft.com/office/officeart/2005/8/layout/hierarchy1"/>
    <dgm:cxn modelId="{D7802483-FF02-4C5E-BC87-0AA321669F2F}" type="presParOf" srcId="{4D507414-28A0-4EE1-B792-8A6C29E09A32}" destId="{E31692AF-808D-4634-80FB-33CA02F675F6}" srcOrd="1" destOrd="0" presId="urn:microsoft.com/office/officeart/2005/8/layout/hierarchy1"/>
    <dgm:cxn modelId="{873F80B8-1A8C-4A50-B0AC-9DBE6C436E1B}" type="presParOf" srcId="{24ACA972-82C0-4198-81E1-4694B1F59365}" destId="{30B07A02-7086-4641-9A72-FB81EA1AFA70}" srcOrd="2" destOrd="0" presId="urn:microsoft.com/office/officeart/2005/8/layout/hierarchy1"/>
    <dgm:cxn modelId="{9E0E6273-EE0C-44B8-917F-E9D51F55FD45}" type="presParOf" srcId="{24ACA972-82C0-4198-81E1-4694B1F59365}" destId="{C08D08BE-1B05-4BEE-937E-F4971915399C}" srcOrd="3" destOrd="0" presId="urn:microsoft.com/office/officeart/2005/8/layout/hierarchy1"/>
    <dgm:cxn modelId="{A066BEC9-24F6-4CC5-A624-CAD796D4F98A}" type="presParOf" srcId="{C08D08BE-1B05-4BEE-937E-F4971915399C}" destId="{36873207-C329-42CF-8D5D-C9D68BAB52FB}" srcOrd="0" destOrd="0" presId="urn:microsoft.com/office/officeart/2005/8/layout/hierarchy1"/>
    <dgm:cxn modelId="{55D02D28-B45D-48BE-AB91-580AC3E2793A}" type="presParOf" srcId="{36873207-C329-42CF-8D5D-C9D68BAB52FB}" destId="{3AD94497-0645-4ECF-A27E-6FEA9642EF28}" srcOrd="0" destOrd="0" presId="urn:microsoft.com/office/officeart/2005/8/layout/hierarchy1"/>
    <dgm:cxn modelId="{B13A33C0-8EB7-47D2-BC8A-E45E72C0CAB2}" type="presParOf" srcId="{36873207-C329-42CF-8D5D-C9D68BAB52FB}" destId="{4A38BFD8-8BB7-4B9D-B568-0FADAE207002}" srcOrd="1" destOrd="0" presId="urn:microsoft.com/office/officeart/2005/8/layout/hierarchy1"/>
    <dgm:cxn modelId="{B0A09BBD-0D26-4AFD-9C0B-C3E03752B35C}" type="presParOf" srcId="{C08D08BE-1B05-4BEE-937E-F4971915399C}" destId="{012DE006-8EF9-489B-A731-5D7BA57176CB}" srcOrd="1" destOrd="0" presId="urn:microsoft.com/office/officeart/2005/8/layout/hierarchy1"/>
    <dgm:cxn modelId="{6B5A8C61-DE00-4A3D-A287-6830408B4BC4}" type="presParOf" srcId="{012DE006-8EF9-489B-A731-5D7BA57176CB}" destId="{DBB564B6-B1A4-49BD-B86D-74313D029515}" srcOrd="0" destOrd="0" presId="urn:microsoft.com/office/officeart/2005/8/layout/hierarchy1"/>
    <dgm:cxn modelId="{3143EB84-4CF9-4883-BDE1-F1786C84085B}" type="presParOf" srcId="{012DE006-8EF9-489B-A731-5D7BA57176CB}" destId="{17C5B736-73B0-4F4B-B50F-0D5010068F94}" srcOrd="1" destOrd="0" presId="urn:microsoft.com/office/officeart/2005/8/layout/hierarchy1"/>
    <dgm:cxn modelId="{423FE7F1-3439-4B48-9AC9-291CB7F8BAD3}" type="presParOf" srcId="{17C5B736-73B0-4F4B-B50F-0D5010068F94}" destId="{B63FE27B-1432-4EB2-8540-A52C681476D3}" srcOrd="0" destOrd="0" presId="urn:microsoft.com/office/officeart/2005/8/layout/hierarchy1"/>
    <dgm:cxn modelId="{F7A0E072-426C-4B96-B092-97647C6AAAAA}" type="presParOf" srcId="{B63FE27B-1432-4EB2-8540-A52C681476D3}" destId="{A1B0BEC3-DCEB-495A-8901-543B045F3DB0}" srcOrd="0" destOrd="0" presId="urn:microsoft.com/office/officeart/2005/8/layout/hierarchy1"/>
    <dgm:cxn modelId="{1D0195E6-84D1-4DB0-BF27-2AEE8E2E6FBE}" type="presParOf" srcId="{B63FE27B-1432-4EB2-8540-A52C681476D3}" destId="{AD8364AB-9144-46A3-8D21-53B04C228282}" srcOrd="1" destOrd="0" presId="urn:microsoft.com/office/officeart/2005/8/layout/hierarchy1"/>
    <dgm:cxn modelId="{CDD82E79-5103-4339-AC3A-D4325BE71DF6}" type="presParOf" srcId="{17C5B736-73B0-4F4B-B50F-0D5010068F94}" destId="{DE26BA56-2EA4-4CEA-9590-C657A480C4D4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3165CF7-9B27-476B-BF6F-822BC5EC3B7A}" type="doc">
      <dgm:prSet loTypeId="urn:microsoft.com/office/officeart/2005/8/layout/cycle3" loCatId="cycle" qsTypeId="urn:microsoft.com/office/officeart/2005/8/quickstyle/3d3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F1D0269-E7F5-48CC-867D-A5DBCEBD5F48}">
      <dgm:prSet phldrT="[Text]" custT="1"/>
      <dgm:spPr/>
      <dgm:t>
        <a:bodyPr/>
        <a:lstStyle/>
        <a:p>
          <a:r>
            <a:rPr lang="en-US" sz="3600" smtClean="0">
              <a:latin typeface="NikoshBAN" pitchFamily="2" charset="0"/>
              <a:cs typeface="NikoshBAN" pitchFamily="2" charset="0"/>
            </a:rPr>
            <a:t>নির্দিষ্ট ছক</a:t>
          </a:r>
          <a:endParaRPr lang="en-US" sz="3600" dirty="0">
            <a:latin typeface="NikoshBAN" pitchFamily="2" charset="0"/>
            <a:cs typeface="NikoshBAN" pitchFamily="2" charset="0"/>
          </a:endParaRPr>
        </a:p>
      </dgm:t>
    </dgm:pt>
    <dgm:pt modelId="{57ECAB79-2F3E-4B41-89CF-CF8FD8169C40}" type="parTrans" cxnId="{02AAC7B6-F175-4862-A033-0D2D9F82C425}">
      <dgm:prSet/>
      <dgm:spPr/>
      <dgm:t>
        <a:bodyPr/>
        <a:lstStyle/>
        <a:p>
          <a:endParaRPr lang="en-US"/>
        </a:p>
      </dgm:t>
    </dgm:pt>
    <dgm:pt modelId="{4BD5632F-0DAC-4DD1-94A5-70B5AEC9DA9A}" type="sibTrans" cxnId="{02AAC7B6-F175-4862-A033-0D2D9F82C425}">
      <dgm:prSet/>
      <dgm:spPr/>
      <dgm:t>
        <a:bodyPr/>
        <a:lstStyle/>
        <a:p>
          <a:endParaRPr lang="en-US"/>
        </a:p>
      </dgm:t>
    </dgm:pt>
    <dgm:pt modelId="{1A650F00-7F56-4C98-869B-F031ABC4849D}">
      <dgm:prSet custT="1"/>
      <dgm:spPr/>
      <dgm:t>
        <a:bodyPr/>
        <a:lstStyle/>
        <a:p>
          <a:r>
            <a:rPr lang="en-US" sz="3600" smtClean="0">
              <a:latin typeface="NikoshBAN" panose="02000000000000000000" pitchFamily="2" charset="0"/>
              <a:cs typeface="NikoshBAN" panose="02000000000000000000" pitchFamily="2" charset="0"/>
            </a:rPr>
            <a:t>পাকা বহির ন্যায় কাজ</a:t>
          </a:r>
          <a:endParaRPr lang="en-US" sz="3600" dirty="0">
            <a:latin typeface="NikoshBAN" pitchFamily="2" charset="0"/>
            <a:cs typeface="NikoshBAN" pitchFamily="2" charset="0"/>
          </a:endParaRPr>
        </a:p>
      </dgm:t>
    </dgm:pt>
    <dgm:pt modelId="{05375051-8984-4825-8058-F7B6E1BD4EBF}" type="parTrans" cxnId="{A3103739-CACD-452F-9769-2A2D073D0093}">
      <dgm:prSet/>
      <dgm:spPr/>
      <dgm:t>
        <a:bodyPr/>
        <a:lstStyle/>
        <a:p>
          <a:endParaRPr lang="en-US"/>
        </a:p>
      </dgm:t>
    </dgm:pt>
    <dgm:pt modelId="{220B452E-9F4A-4C2C-A31A-5B9A5F30DB52}" type="sibTrans" cxnId="{A3103739-CACD-452F-9769-2A2D073D0093}">
      <dgm:prSet/>
      <dgm:spPr/>
      <dgm:t>
        <a:bodyPr/>
        <a:lstStyle/>
        <a:p>
          <a:endParaRPr lang="en-US"/>
        </a:p>
      </dgm:t>
    </dgm:pt>
    <dgm:pt modelId="{6ACD4EF5-48DC-4771-8ECA-23AC4C1802DE}">
      <dgm:prSet custT="1"/>
      <dgm:spPr/>
      <dgm:t>
        <a:bodyPr/>
        <a:lstStyle/>
        <a:p>
          <a:r>
            <a:rPr lang="en-US" sz="2400" smtClean="0">
              <a:latin typeface="NikoshBAN" panose="02000000000000000000" pitchFamily="2" charset="0"/>
              <a:cs typeface="NikoshBAN" panose="02000000000000000000" pitchFamily="2" charset="0"/>
            </a:rPr>
            <a:t>মোট নগদ প্রাপ্তি ও প্রদান জানা</a:t>
          </a:r>
          <a:endParaRPr lang="en-US" sz="2400" dirty="0">
            <a:latin typeface="NikoshBAN" pitchFamily="2" charset="0"/>
            <a:cs typeface="NikoshBAN" pitchFamily="2" charset="0"/>
          </a:endParaRPr>
        </a:p>
      </dgm:t>
    </dgm:pt>
    <dgm:pt modelId="{CDCC2007-32FA-48BC-AC8E-4AB5FC364A4C}" type="parTrans" cxnId="{87FABED7-A35D-4103-B5D4-3E35CB93048A}">
      <dgm:prSet/>
      <dgm:spPr/>
      <dgm:t>
        <a:bodyPr/>
        <a:lstStyle/>
        <a:p>
          <a:endParaRPr lang="en-US"/>
        </a:p>
      </dgm:t>
    </dgm:pt>
    <dgm:pt modelId="{28092FE6-BDBE-435B-85F9-792BAB99B6DB}" type="sibTrans" cxnId="{87FABED7-A35D-4103-B5D4-3E35CB93048A}">
      <dgm:prSet/>
      <dgm:spPr/>
      <dgm:t>
        <a:bodyPr/>
        <a:lstStyle/>
        <a:p>
          <a:endParaRPr lang="en-US"/>
        </a:p>
      </dgm:t>
    </dgm:pt>
    <dgm:pt modelId="{2FE0016E-4303-4AA1-A516-1C94F0F8A4BD}">
      <dgm:prSet phldrT="[Text]" custT="1"/>
      <dgm:spPr/>
      <dgm:t>
        <a:bodyPr/>
        <a:lstStyle/>
        <a:p>
          <a:r>
            <a:rPr lang="en-US" sz="2800" smtClean="0">
              <a:latin typeface="NikoshBAN" pitchFamily="2" charset="0"/>
              <a:cs typeface="NikoshBAN" pitchFamily="2" charset="0"/>
            </a:rPr>
            <a:t>নগদ উদ্বৃত্ত জানা</a:t>
          </a:r>
          <a:endParaRPr lang="en-US" sz="2800" dirty="0">
            <a:latin typeface="NikoshBAN" pitchFamily="2" charset="0"/>
            <a:cs typeface="NikoshBAN" pitchFamily="2" charset="0"/>
          </a:endParaRPr>
        </a:p>
      </dgm:t>
    </dgm:pt>
    <dgm:pt modelId="{6F62CF5C-578B-4D08-88C2-F68C321FE307}" type="sibTrans" cxnId="{313B7CB8-09DC-4BE3-BAAF-07DDBAB91AC0}">
      <dgm:prSet/>
      <dgm:spPr/>
      <dgm:t>
        <a:bodyPr/>
        <a:lstStyle/>
        <a:p>
          <a:endParaRPr lang="en-US"/>
        </a:p>
      </dgm:t>
    </dgm:pt>
    <dgm:pt modelId="{35846408-7036-4851-9C34-993F3B2C5FFB}" type="parTrans" cxnId="{313B7CB8-09DC-4BE3-BAAF-07DDBAB91AC0}">
      <dgm:prSet/>
      <dgm:spPr/>
      <dgm:t>
        <a:bodyPr/>
        <a:lstStyle/>
        <a:p>
          <a:endParaRPr lang="en-US"/>
        </a:p>
      </dgm:t>
    </dgm:pt>
    <dgm:pt modelId="{172A867D-B28F-41A5-AA19-B725D9B2643B}">
      <dgm:prSet phldrT="[Text]" custT="1"/>
      <dgm:spPr/>
      <dgm:t>
        <a:bodyPr/>
        <a:lstStyle/>
        <a:p>
          <a:r>
            <a:rPr lang="en-US" sz="2800" smtClean="0">
              <a:latin typeface="NikoshBAN" panose="02000000000000000000" pitchFamily="2" charset="0"/>
              <a:cs typeface="NikoshBAN" panose="02000000000000000000" pitchFamily="2" charset="0"/>
            </a:rPr>
            <a:t>ভুল হওয়ার সম্ভাবনা হ্রাস</a:t>
          </a:r>
          <a:endParaRPr lang="en-US" sz="2800" dirty="0">
            <a:latin typeface="NikoshBAN" pitchFamily="2" charset="0"/>
            <a:cs typeface="NikoshBAN" pitchFamily="2" charset="0"/>
          </a:endParaRPr>
        </a:p>
      </dgm:t>
    </dgm:pt>
    <dgm:pt modelId="{4D90CB44-0F5A-4D6F-BC3A-E9436ED5269C}" type="sibTrans" cxnId="{13BD6F60-3BA4-4917-8DE7-DAE83A558C05}">
      <dgm:prSet/>
      <dgm:spPr/>
      <dgm:t>
        <a:bodyPr/>
        <a:lstStyle/>
        <a:p>
          <a:endParaRPr lang="en-US"/>
        </a:p>
      </dgm:t>
    </dgm:pt>
    <dgm:pt modelId="{1F91DD79-5682-44C6-B862-A7A2E063CC5A}" type="parTrans" cxnId="{13BD6F60-3BA4-4917-8DE7-DAE83A558C05}">
      <dgm:prSet/>
      <dgm:spPr/>
      <dgm:t>
        <a:bodyPr/>
        <a:lstStyle/>
        <a:p>
          <a:endParaRPr lang="en-US"/>
        </a:p>
      </dgm:t>
    </dgm:pt>
    <dgm:pt modelId="{D063DD4D-070C-44B3-B053-7D56451C042A}">
      <dgm:prSet phldrT="[Text]" custT="1"/>
      <dgm:spPr/>
      <dgm:t>
        <a:bodyPr/>
        <a:lstStyle/>
        <a:p>
          <a:r>
            <a:rPr lang="en-US" sz="28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নগদ</a:t>
          </a:r>
          <a:r>
            <a:rPr lang="en-US" sz="28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তহবিলের</a:t>
          </a:r>
          <a:r>
            <a:rPr lang="en-US" sz="28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নিয়ন্ত্রণ</a:t>
          </a:r>
          <a:endParaRPr lang="en-US" sz="2800" dirty="0">
            <a:latin typeface="NikoshBAN" pitchFamily="2" charset="0"/>
            <a:cs typeface="NikoshBAN" pitchFamily="2" charset="0"/>
          </a:endParaRPr>
        </a:p>
      </dgm:t>
    </dgm:pt>
    <dgm:pt modelId="{11E327D9-A3AC-42C9-A032-C91C66F3121D}" type="sibTrans" cxnId="{7C22B0EF-E66F-475A-8BBC-014A2C6D77F0}">
      <dgm:prSet/>
      <dgm:spPr/>
      <dgm:t>
        <a:bodyPr/>
        <a:lstStyle/>
        <a:p>
          <a:endParaRPr lang="en-US"/>
        </a:p>
      </dgm:t>
    </dgm:pt>
    <dgm:pt modelId="{EBCDEA3D-6AFA-422F-AFB5-C505758937E2}" type="parTrans" cxnId="{7C22B0EF-E66F-475A-8BBC-014A2C6D77F0}">
      <dgm:prSet/>
      <dgm:spPr/>
      <dgm:t>
        <a:bodyPr/>
        <a:lstStyle/>
        <a:p>
          <a:endParaRPr lang="en-US"/>
        </a:p>
      </dgm:t>
    </dgm:pt>
    <dgm:pt modelId="{F1AB019C-1AC9-4626-9812-DA2FA7F3A840}" type="pres">
      <dgm:prSet presAssocID="{43165CF7-9B27-476B-BF6F-822BC5EC3B7A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08EA54F9-3A67-44E6-BE69-7FCD22EB2835}" type="pres">
      <dgm:prSet presAssocID="{43165CF7-9B27-476B-BF6F-822BC5EC3B7A}" presName="cycle" presStyleCnt="0"/>
      <dgm:spPr/>
      <dgm:t>
        <a:bodyPr/>
        <a:lstStyle/>
        <a:p>
          <a:endParaRPr lang="en-US"/>
        </a:p>
      </dgm:t>
    </dgm:pt>
    <dgm:pt modelId="{D24A6FCE-1E6A-4133-B611-E69DAE774E74}" type="pres">
      <dgm:prSet presAssocID="{AF1D0269-E7F5-48CC-867D-A5DBCEBD5F48}" presName="nodeFirst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6187617-75D9-462F-84D8-4DC59B4F396F}" type="pres">
      <dgm:prSet presAssocID="{4BD5632F-0DAC-4DD1-94A5-70B5AEC9DA9A}" presName="sibTransFirstNode" presStyleLbl="bgShp" presStyleIdx="0" presStyleCnt="1"/>
      <dgm:spPr/>
      <dgm:t>
        <a:bodyPr/>
        <a:lstStyle/>
        <a:p>
          <a:endParaRPr lang="en-US"/>
        </a:p>
      </dgm:t>
    </dgm:pt>
    <dgm:pt modelId="{BC2B8445-2B17-49A8-B5EE-060294E93219}" type="pres">
      <dgm:prSet presAssocID="{1A650F00-7F56-4C98-869B-F031ABC4849D}" presName="nodeFollowingNodes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82A0B34-AA16-4FF9-8B32-E8DC9B96E171}" type="pres">
      <dgm:prSet presAssocID="{6ACD4EF5-48DC-4771-8ECA-23AC4C1802DE}" presName="nodeFollowingNodes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2D60275-547C-4CB1-AE32-E7F604976EB2}" type="pres">
      <dgm:prSet presAssocID="{2FE0016E-4303-4AA1-A516-1C94F0F8A4BD}" presName="nodeFollowingNodes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4412727-EA96-42A0-BBCB-543194C76E80}" type="pres">
      <dgm:prSet presAssocID="{172A867D-B28F-41A5-AA19-B725D9B2643B}" presName="nodeFollowingNodes" presStyleLbl="node1" presStyleIdx="4" presStyleCnt="6" custRadScaleRad="100329" custRadScaleInc="226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1BF9B37-C33B-46E6-A5EC-7C1E8C3374DC}" type="pres">
      <dgm:prSet presAssocID="{D063DD4D-070C-44B3-B053-7D56451C042A}" presName="nodeFollowingNodes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3502B09-EA0B-4322-88BF-F48011ADE3A7}" type="presOf" srcId="{1A650F00-7F56-4C98-869B-F031ABC4849D}" destId="{BC2B8445-2B17-49A8-B5EE-060294E93219}" srcOrd="0" destOrd="0" presId="urn:microsoft.com/office/officeart/2005/8/layout/cycle3"/>
    <dgm:cxn modelId="{13BD6F60-3BA4-4917-8DE7-DAE83A558C05}" srcId="{43165CF7-9B27-476B-BF6F-822BC5EC3B7A}" destId="{172A867D-B28F-41A5-AA19-B725D9B2643B}" srcOrd="4" destOrd="0" parTransId="{1F91DD79-5682-44C6-B862-A7A2E063CC5A}" sibTransId="{4D90CB44-0F5A-4D6F-BC3A-E9436ED5269C}"/>
    <dgm:cxn modelId="{C0A96B5F-3174-4530-A9DA-5AAB2CC621B1}" type="presOf" srcId="{4BD5632F-0DAC-4DD1-94A5-70B5AEC9DA9A}" destId="{B6187617-75D9-462F-84D8-4DC59B4F396F}" srcOrd="0" destOrd="0" presId="urn:microsoft.com/office/officeart/2005/8/layout/cycle3"/>
    <dgm:cxn modelId="{87FABED7-A35D-4103-B5D4-3E35CB93048A}" srcId="{43165CF7-9B27-476B-BF6F-822BC5EC3B7A}" destId="{6ACD4EF5-48DC-4771-8ECA-23AC4C1802DE}" srcOrd="2" destOrd="0" parTransId="{CDCC2007-32FA-48BC-AC8E-4AB5FC364A4C}" sibTransId="{28092FE6-BDBE-435B-85F9-792BAB99B6DB}"/>
    <dgm:cxn modelId="{FF54D8AD-86BA-4A71-9823-71DBE7CB0553}" type="presOf" srcId="{AF1D0269-E7F5-48CC-867D-A5DBCEBD5F48}" destId="{D24A6FCE-1E6A-4133-B611-E69DAE774E74}" srcOrd="0" destOrd="0" presId="urn:microsoft.com/office/officeart/2005/8/layout/cycle3"/>
    <dgm:cxn modelId="{02AAC7B6-F175-4862-A033-0D2D9F82C425}" srcId="{43165CF7-9B27-476B-BF6F-822BC5EC3B7A}" destId="{AF1D0269-E7F5-48CC-867D-A5DBCEBD5F48}" srcOrd="0" destOrd="0" parTransId="{57ECAB79-2F3E-4B41-89CF-CF8FD8169C40}" sibTransId="{4BD5632F-0DAC-4DD1-94A5-70B5AEC9DA9A}"/>
    <dgm:cxn modelId="{7C22B0EF-E66F-475A-8BBC-014A2C6D77F0}" srcId="{43165CF7-9B27-476B-BF6F-822BC5EC3B7A}" destId="{D063DD4D-070C-44B3-B053-7D56451C042A}" srcOrd="5" destOrd="0" parTransId="{EBCDEA3D-6AFA-422F-AFB5-C505758937E2}" sibTransId="{11E327D9-A3AC-42C9-A032-C91C66F3121D}"/>
    <dgm:cxn modelId="{16472C57-5245-4A23-B00A-6D214D6484A7}" type="presOf" srcId="{2FE0016E-4303-4AA1-A516-1C94F0F8A4BD}" destId="{32D60275-547C-4CB1-AE32-E7F604976EB2}" srcOrd="0" destOrd="0" presId="urn:microsoft.com/office/officeart/2005/8/layout/cycle3"/>
    <dgm:cxn modelId="{1FC6192F-AA2E-4267-87C1-AE510399806A}" type="presOf" srcId="{D063DD4D-070C-44B3-B053-7D56451C042A}" destId="{41BF9B37-C33B-46E6-A5EC-7C1E8C3374DC}" srcOrd="0" destOrd="0" presId="urn:microsoft.com/office/officeart/2005/8/layout/cycle3"/>
    <dgm:cxn modelId="{653FFB0E-F789-48F6-B840-B2184D7B201E}" type="presOf" srcId="{172A867D-B28F-41A5-AA19-B725D9B2643B}" destId="{64412727-EA96-42A0-BBCB-543194C76E80}" srcOrd="0" destOrd="0" presId="urn:microsoft.com/office/officeart/2005/8/layout/cycle3"/>
    <dgm:cxn modelId="{FD7FFBA4-5B29-4504-B5DB-A39D789AD79A}" type="presOf" srcId="{43165CF7-9B27-476B-BF6F-822BC5EC3B7A}" destId="{F1AB019C-1AC9-4626-9812-DA2FA7F3A840}" srcOrd="0" destOrd="0" presId="urn:microsoft.com/office/officeart/2005/8/layout/cycle3"/>
    <dgm:cxn modelId="{313B7CB8-09DC-4BE3-BAAF-07DDBAB91AC0}" srcId="{43165CF7-9B27-476B-BF6F-822BC5EC3B7A}" destId="{2FE0016E-4303-4AA1-A516-1C94F0F8A4BD}" srcOrd="3" destOrd="0" parTransId="{35846408-7036-4851-9C34-993F3B2C5FFB}" sibTransId="{6F62CF5C-578B-4D08-88C2-F68C321FE307}"/>
    <dgm:cxn modelId="{9D9B696F-CC49-4126-BF6C-1E654931A76D}" type="presOf" srcId="{6ACD4EF5-48DC-4771-8ECA-23AC4C1802DE}" destId="{082A0B34-AA16-4FF9-8B32-E8DC9B96E171}" srcOrd="0" destOrd="0" presId="urn:microsoft.com/office/officeart/2005/8/layout/cycle3"/>
    <dgm:cxn modelId="{A3103739-CACD-452F-9769-2A2D073D0093}" srcId="{43165CF7-9B27-476B-BF6F-822BC5EC3B7A}" destId="{1A650F00-7F56-4C98-869B-F031ABC4849D}" srcOrd="1" destOrd="0" parTransId="{05375051-8984-4825-8058-F7B6E1BD4EBF}" sibTransId="{220B452E-9F4A-4C2C-A31A-5B9A5F30DB52}"/>
    <dgm:cxn modelId="{0F1639C3-1BF7-496B-B555-BE0E43EA50B6}" type="presParOf" srcId="{F1AB019C-1AC9-4626-9812-DA2FA7F3A840}" destId="{08EA54F9-3A67-44E6-BE69-7FCD22EB2835}" srcOrd="0" destOrd="0" presId="urn:microsoft.com/office/officeart/2005/8/layout/cycle3"/>
    <dgm:cxn modelId="{906A3D3B-7805-4610-BC9C-E4F38582A602}" type="presParOf" srcId="{08EA54F9-3A67-44E6-BE69-7FCD22EB2835}" destId="{D24A6FCE-1E6A-4133-B611-E69DAE774E74}" srcOrd="0" destOrd="0" presId="urn:microsoft.com/office/officeart/2005/8/layout/cycle3"/>
    <dgm:cxn modelId="{88E36B9D-5D7F-46E3-A7CC-11EF795BBC57}" type="presParOf" srcId="{08EA54F9-3A67-44E6-BE69-7FCD22EB2835}" destId="{B6187617-75D9-462F-84D8-4DC59B4F396F}" srcOrd="1" destOrd="0" presId="urn:microsoft.com/office/officeart/2005/8/layout/cycle3"/>
    <dgm:cxn modelId="{78790D93-172D-498E-81D5-FDAD889AA8B0}" type="presParOf" srcId="{08EA54F9-3A67-44E6-BE69-7FCD22EB2835}" destId="{BC2B8445-2B17-49A8-B5EE-060294E93219}" srcOrd="2" destOrd="0" presId="urn:microsoft.com/office/officeart/2005/8/layout/cycle3"/>
    <dgm:cxn modelId="{3169E7F2-506F-4BCC-AE7D-FAC77E59FF7F}" type="presParOf" srcId="{08EA54F9-3A67-44E6-BE69-7FCD22EB2835}" destId="{082A0B34-AA16-4FF9-8B32-E8DC9B96E171}" srcOrd="3" destOrd="0" presId="urn:microsoft.com/office/officeart/2005/8/layout/cycle3"/>
    <dgm:cxn modelId="{47CC159E-27D2-4789-B571-2C06DBD231D4}" type="presParOf" srcId="{08EA54F9-3A67-44E6-BE69-7FCD22EB2835}" destId="{32D60275-547C-4CB1-AE32-E7F604976EB2}" srcOrd="4" destOrd="0" presId="urn:microsoft.com/office/officeart/2005/8/layout/cycle3"/>
    <dgm:cxn modelId="{A68484E7-C5B9-4487-8292-301BD5D98C27}" type="presParOf" srcId="{08EA54F9-3A67-44E6-BE69-7FCD22EB2835}" destId="{64412727-EA96-42A0-BBCB-543194C76E80}" srcOrd="5" destOrd="0" presId="urn:microsoft.com/office/officeart/2005/8/layout/cycle3"/>
    <dgm:cxn modelId="{ED5C530E-9B37-4BDA-A6CA-322749FFCC84}" type="presParOf" srcId="{08EA54F9-3A67-44E6-BE69-7FCD22EB2835}" destId="{41BF9B37-C33B-46E6-A5EC-7C1E8C3374DC}" srcOrd="6" destOrd="0" presId="urn:microsoft.com/office/officeart/2005/8/layout/cycle3"/>
  </dgm:cxnLst>
  <dgm:bg>
    <a:solidFill>
      <a:schemeClr val="accent2">
        <a:lumMod val="20000"/>
        <a:lumOff val="80000"/>
      </a:schemeClr>
    </a:solidFill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43165CF7-9B27-476B-BF6F-822BC5EC3B7A}" type="doc">
      <dgm:prSet loTypeId="urn:microsoft.com/office/officeart/2005/8/layout/cycle2" loCatId="cycle" qsTypeId="urn:microsoft.com/office/officeart/2005/8/quickstyle/3d3" qsCatId="3D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AF1D0269-E7F5-48CC-867D-A5DBCEBD5F48}">
      <dgm:prSet phldrT="[Text]" custT="1"/>
      <dgm:spPr/>
      <dgm:t>
        <a:bodyPr/>
        <a:lstStyle/>
        <a:p>
          <a:r>
            <a:rPr lang="en-US" sz="2800" dirty="0" err="1" smtClean="0">
              <a:solidFill>
                <a:schemeClr val="bg1"/>
              </a:solidFill>
              <a:latin typeface="NikoshBAN" pitchFamily="2" charset="0"/>
              <a:cs typeface="NikoshBAN" pitchFamily="2" charset="0"/>
            </a:rPr>
            <a:t>ব্যবসায়ের</a:t>
          </a:r>
          <a:r>
            <a:rPr lang="en-US" sz="2800" dirty="0" smtClean="0">
              <a:solidFill>
                <a:schemeClr val="bg1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2800" dirty="0" err="1" smtClean="0">
              <a:solidFill>
                <a:schemeClr val="bg1"/>
              </a:solidFill>
              <a:latin typeface="NikoshBAN" pitchFamily="2" charset="0"/>
              <a:cs typeface="NikoshBAN" pitchFamily="2" charset="0"/>
            </a:rPr>
            <a:t>গতিশীলতা</a:t>
          </a:r>
          <a:r>
            <a:rPr lang="en-US" sz="2800" dirty="0" smtClean="0">
              <a:solidFill>
                <a:schemeClr val="bg1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2800" dirty="0" err="1" smtClean="0">
              <a:solidFill>
                <a:schemeClr val="bg1"/>
              </a:solidFill>
              <a:latin typeface="NikoshBAN" pitchFamily="2" charset="0"/>
              <a:cs typeface="NikoshBAN" pitchFamily="2" charset="0"/>
            </a:rPr>
            <a:t>রক্ষা</a:t>
          </a:r>
          <a:r>
            <a:rPr lang="en-US" sz="2800" dirty="0" smtClean="0">
              <a:solidFill>
                <a:schemeClr val="bg1"/>
              </a:solidFill>
              <a:latin typeface="NikoshBAN" pitchFamily="2" charset="0"/>
              <a:cs typeface="NikoshBAN" pitchFamily="2" charset="0"/>
            </a:rPr>
            <a:t> </a:t>
          </a:r>
          <a:endParaRPr lang="en-US" sz="2800" dirty="0">
            <a:solidFill>
              <a:schemeClr val="bg1"/>
            </a:solidFill>
            <a:latin typeface="NikoshBAN" pitchFamily="2" charset="0"/>
            <a:cs typeface="NikoshBAN" pitchFamily="2" charset="0"/>
          </a:endParaRPr>
        </a:p>
      </dgm:t>
    </dgm:pt>
    <dgm:pt modelId="{57ECAB79-2F3E-4B41-89CF-CF8FD8169C40}" type="parTrans" cxnId="{02AAC7B6-F175-4862-A033-0D2D9F82C425}">
      <dgm:prSet/>
      <dgm:spPr/>
      <dgm:t>
        <a:bodyPr/>
        <a:lstStyle/>
        <a:p>
          <a:endParaRPr lang="en-US"/>
        </a:p>
      </dgm:t>
    </dgm:pt>
    <dgm:pt modelId="{4BD5632F-0DAC-4DD1-94A5-70B5AEC9DA9A}" type="sibTrans" cxnId="{02AAC7B6-F175-4862-A033-0D2D9F82C425}">
      <dgm:prSet/>
      <dgm:spPr/>
      <dgm:t>
        <a:bodyPr/>
        <a:lstStyle/>
        <a:p>
          <a:endParaRPr lang="en-US"/>
        </a:p>
      </dgm:t>
    </dgm:pt>
    <dgm:pt modelId="{1A650F00-7F56-4C98-869B-F031ABC4849D}">
      <dgm:prSet custT="1"/>
      <dgm:spPr/>
      <dgm:t>
        <a:bodyPr/>
        <a:lstStyle/>
        <a:p>
          <a:r>
            <a:rPr lang="en-US" sz="3600" dirty="0" err="1" smtClean="0">
              <a:solidFill>
                <a:schemeClr val="bg1"/>
              </a:solidFill>
              <a:latin typeface="NikoshBAN" pitchFamily="2" charset="0"/>
              <a:cs typeface="NikoshBAN" pitchFamily="2" charset="0"/>
            </a:rPr>
            <a:t>সিদ্ধান্ত</a:t>
          </a:r>
          <a:r>
            <a:rPr lang="en-US" sz="3600" dirty="0" smtClean="0">
              <a:solidFill>
                <a:schemeClr val="bg1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3600" dirty="0" err="1" smtClean="0">
              <a:solidFill>
                <a:schemeClr val="bg1"/>
              </a:solidFill>
              <a:latin typeface="NikoshBAN" pitchFamily="2" charset="0"/>
              <a:cs typeface="NikoshBAN" pitchFamily="2" charset="0"/>
            </a:rPr>
            <a:t>গ্রহণে</a:t>
          </a:r>
          <a:r>
            <a:rPr lang="en-US" sz="3600" dirty="0" smtClean="0">
              <a:solidFill>
                <a:schemeClr val="bg1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3600" dirty="0" err="1" smtClean="0">
              <a:solidFill>
                <a:schemeClr val="bg1"/>
              </a:solidFill>
              <a:latin typeface="NikoshBAN" pitchFamily="2" charset="0"/>
              <a:cs typeface="NikoshBAN" pitchFamily="2" charset="0"/>
            </a:rPr>
            <a:t>সহায়তা</a:t>
          </a:r>
          <a:r>
            <a:rPr lang="en-US" sz="3600" dirty="0" smtClean="0">
              <a:solidFill>
                <a:schemeClr val="bg1"/>
              </a:solidFill>
              <a:latin typeface="NikoshBAN" pitchFamily="2" charset="0"/>
              <a:cs typeface="NikoshBAN" pitchFamily="2" charset="0"/>
            </a:rPr>
            <a:t> </a:t>
          </a:r>
          <a:endParaRPr lang="en-US" sz="3600" dirty="0">
            <a:solidFill>
              <a:schemeClr val="bg1"/>
            </a:solidFill>
            <a:latin typeface="NikoshBAN" pitchFamily="2" charset="0"/>
            <a:cs typeface="NikoshBAN" pitchFamily="2" charset="0"/>
          </a:endParaRPr>
        </a:p>
      </dgm:t>
    </dgm:pt>
    <dgm:pt modelId="{05375051-8984-4825-8058-F7B6E1BD4EBF}" type="parTrans" cxnId="{A3103739-CACD-452F-9769-2A2D073D0093}">
      <dgm:prSet/>
      <dgm:spPr/>
      <dgm:t>
        <a:bodyPr/>
        <a:lstStyle/>
        <a:p>
          <a:endParaRPr lang="en-US"/>
        </a:p>
      </dgm:t>
    </dgm:pt>
    <dgm:pt modelId="{220B452E-9F4A-4C2C-A31A-5B9A5F30DB52}" type="sibTrans" cxnId="{A3103739-CACD-452F-9769-2A2D073D0093}">
      <dgm:prSet/>
      <dgm:spPr/>
      <dgm:t>
        <a:bodyPr/>
        <a:lstStyle/>
        <a:p>
          <a:endParaRPr lang="en-US"/>
        </a:p>
      </dgm:t>
    </dgm:pt>
    <dgm:pt modelId="{6ACD4EF5-48DC-4771-8ECA-23AC4C1802DE}">
      <dgm:prSet custT="1"/>
      <dgm:spPr/>
      <dgm:t>
        <a:bodyPr/>
        <a:lstStyle/>
        <a:p>
          <a:r>
            <a:rPr lang="en-US" sz="2400" dirty="0" err="1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মোট</a:t>
          </a:r>
          <a:r>
            <a:rPr lang="en-US" sz="2400" dirty="0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400" dirty="0" err="1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নগদ</a:t>
          </a:r>
          <a:r>
            <a:rPr lang="en-US" sz="2400" dirty="0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400" dirty="0" err="1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প্রাপ্তি</a:t>
          </a:r>
          <a:r>
            <a:rPr lang="en-US" sz="2400" dirty="0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 ও </a:t>
          </a:r>
          <a:r>
            <a:rPr lang="en-US" sz="2400" dirty="0" err="1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প্রদান</a:t>
          </a:r>
          <a:r>
            <a:rPr lang="en-US" sz="2400" dirty="0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400" dirty="0" err="1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জানা</a:t>
          </a:r>
          <a:endParaRPr lang="en-US" sz="2400" dirty="0">
            <a:solidFill>
              <a:schemeClr val="bg1"/>
            </a:solidFill>
            <a:latin typeface="NikoshBAN" pitchFamily="2" charset="0"/>
            <a:cs typeface="NikoshBAN" pitchFamily="2" charset="0"/>
          </a:endParaRPr>
        </a:p>
      </dgm:t>
    </dgm:pt>
    <dgm:pt modelId="{CDCC2007-32FA-48BC-AC8E-4AB5FC364A4C}" type="parTrans" cxnId="{87FABED7-A35D-4103-B5D4-3E35CB93048A}">
      <dgm:prSet/>
      <dgm:spPr/>
      <dgm:t>
        <a:bodyPr/>
        <a:lstStyle/>
        <a:p>
          <a:endParaRPr lang="en-US"/>
        </a:p>
      </dgm:t>
    </dgm:pt>
    <dgm:pt modelId="{28092FE6-BDBE-435B-85F9-792BAB99B6DB}" type="sibTrans" cxnId="{87FABED7-A35D-4103-B5D4-3E35CB93048A}">
      <dgm:prSet/>
      <dgm:spPr/>
      <dgm:t>
        <a:bodyPr/>
        <a:lstStyle/>
        <a:p>
          <a:endParaRPr lang="en-US"/>
        </a:p>
      </dgm:t>
    </dgm:pt>
    <dgm:pt modelId="{2FE0016E-4303-4AA1-A516-1C94F0F8A4BD}">
      <dgm:prSet phldrT="[Text]" custT="1"/>
      <dgm:spPr/>
      <dgm:t>
        <a:bodyPr/>
        <a:lstStyle/>
        <a:p>
          <a:r>
            <a:rPr lang="en-US" sz="2800" dirty="0" err="1" smtClean="0">
              <a:solidFill>
                <a:schemeClr val="bg1"/>
              </a:solidFill>
              <a:latin typeface="NikoshBAN" pitchFamily="2" charset="0"/>
              <a:cs typeface="NikoshBAN" pitchFamily="2" charset="0"/>
            </a:rPr>
            <a:t>নগদ</a:t>
          </a:r>
          <a:r>
            <a:rPr lang="en-US" sz="2800" dirty="0" smtClean="0">
              <a:solidFill>
                <a:schemeClr val="bg1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2800" dirty="0" err="1" smtClean="0">
              <a:solidFill>
                <a:schemeClr val="bg1"/>
              </a:solidFill>
              <a:latin typeface="NikoshBAN" pitchFamily="2" charset="0"/>
              <a:cs typeface="NikoshBAN" pitchFamily="2" charset="0"/>
            </a:rPr>
            <a:t>উদ্বৃত্ত</a:t>
          </a:r>
          <a:r>
            <a:rPr lang="en-US" sz="2800" dirty="0" smtClean="0">
              <a:solidFill>
                <a:schemeClr val="bg1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2800" dirty="0" err="1" smtClean="0">
              <a:solidFill>
                <a:schemeClr val="bg1"/>
              </a:solidFill>
              <a:latin typeface="NikoshBAN" pitchFamily="2" charset="0"/>
              <a:cs typeface="NikoshBAN" pitchFamily="2" charset="0"/>
            </a:rPr>
            <a:t>জানা</a:t>
          </a:r>
          <a:endParaRPr lang="en-US" sz="2800" dirty="0">
            <a:solidFill>
              <a:schemeClr val="bg1"/>
            </a:solidFill>
            <a:latin typeface="NikoshBAN" pitchFamily="2" charset="0"/>
            <a:cs typeface="NikoshBAN" pitchFamily="2" charset="0"/>
          </a:endParaRPr>
        </a:p>
      </dgm:t>
    </dgm:pt>
    <dgm:pt modelId="{6F62CF5C-578B-4D08-88C2-F68C321FE307}" type="sibTrans" cxnId="{313B7CB8-09DC-4BE3-BAAF-07DDBAB91AC0}">
      <dgm:prSet/>
      <dgm:spPr/>
      <dgm:t>
        <a:bodyPr/>
        <a:lstStyle/>
        <a:p>
          <a:endParaRPr lang="en-US"/>
        </a:p>
      </dgm:t>
    </dgm:pt>
    <dgm:pt modelId="{35846408-7036-4851-9C34-993F3B2C5FFB}" type="parTrans" cxnId="{313B7CB8-09DC-4BE3-BAAF-07DDBAB91AC0}">
      <dgm:prSet/>
      <dgm:spPr/>
      <dgm:t>
        <a:bodyPr/>
        <a:lstStyle/>
        <a:p>
          <a:endParaRPr lang="en-US"/>
        </a:p>
      </dgm:t>
    </dgm:pt>
    <dgm:pt modelId="{172A867D-B28F-41A5-AA19-B725D9B2643B}">
      <dgm:prSet phldrT="[Text]" custT="1"/>
      <dgm:spPr/>
      <dgm:t>
        <a:bodyPr/>
        <a:lstStyle/>
        <a:p>
          <a:r>
            <a:rPr lang="en-US" sz="2800" dirty="0" err="1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ভুল</a:t>
          </a:r>
          <a:r>
            <a:rPr lang="en-US" sz="2800" dirty="0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 ও </a:t>
          </a:r>
          <a:r>
            <a:rPr lang="en-US" sz="2800" dirty="0" err="1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গরমিলসমূহ</a:t>
          </a:r>
          <a:r>
            <a:rPr lang="en-US" sz="2800" dirty="0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dirty="0" err="1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চিহ্নিত</a:t>
          </a:r>
          <a:r>
            <a:rPr lang="en-US" sz="2800" dirty="0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dirty="0" err="1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করা</a:t>
          </a:r>
          <a:r>
            <a:rPr lang="en-US" sz="2800" dirty="0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endParaRPr lang="en-US" sz="2800" dirty="0">
            <a:solidFill>
              <a:schemeClr val="bg1"/>
            </a:solidFill>
            <a:latin typeface="NikoshBAN" pitchFamily="2" charset="0"/>
            <a:cs typeface="NikoshBAN" pitchFamily="2" charset="0"/>
          </a:endParaRPr>
        </a:p>
      </dgm:t>
    </dgm:pt>
    <dgm:pt modelId="{4D90CB44-0F5A-4D6F-BC3A-E9436ED5269C}" type="sibTrans" cxnId="{13BD6F60-3BA4-4917-8DE7-DAE83A558C05}">
      <dgm:prSet/>
      <dgm:spPr/>
      <dgm:t>
        <a:bodyPr/>
        <a:lstStyle/>
        <a:p>
          <a:endParaRPr lang="en-US"/>
        </a:p>
      </dgm:t>
    </dgm:pt>
    <dgm:pt modelId="{1F91DD79-5682-44C6-B862-A7A2E063CC5A}" type="parTrans" cxnId="{13BD6F60-3BA4-4917-8DE7-DAE83A558C05}">
      <dgm:prSet/>
      <dgm:spPr/>
      <dgm:t>
        <a:bodyPr/>
        <a:lstStyle/>
        <a:p>
          <a:endParaRPr lang="en-US"/>
        </a:p>
      </dgm:t>
    </dgm:pt>
    <dgm:pt modelId="{D063DD4D-070C-44B3-B053-7D56451C042A}">
      <dgm:prSet phldrT="[Text]" custT="1"/>
      <dgm:spPr/>
      <dgm:t>
        <a:bodyPr/>
        <a:lstStyle/>
        <a:p>
          <a:r>
            <a:rPr lang="en-US" sz="2800" dirty="0" err="1" smtClean="0">
              <a:solidFill>
                <a:schemeClr val="bg1"/>
              </a:solidFill>
              <a:latin typeface="NikoshBAN" pitchFamily="2" charset="0"/>
              <a:cs typeface="NikoshBAN" pitchFamily="2" charset="0"/>
            </a:rPr>
            <a:t>ব্যাংক</a:t>
          </a:r>
          <a:r>
            <a:rPr lang="en-US" sz="2800" dirty="0" smtClean="0">
              <a:solidFill>
                <a:schemeClr val="bg1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2800" dirty="0" err="1" smtClean="0">
              <a:solidFill>
                <a:schemeClr val="bg1"/>
              </a:solidFill>
              <a:latin typeface="NikoshBAN" pitchFamily="2" charset="0"/>
              <a:cs typeface="NikoshBAN" pitchFamily="2" charset="0"/>
            </a:rPr>
            <a:t>উদ্বৃত্তের</a:t>
          </a:r>
          <a:r>
            <a:rPr lang="en-US" sz="2800" dirty="0" smtClean="0">
              <a:solidFill>
                <a:schemeClr val="bg1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2800" dirty="0" err="1" smtClean="0">
              <a:solidFill>
                <a:schemeClr val="bg1"/>
              </a:solidFill>
              <a:latin typeface="NikoshBAN" pitchFamily="2" charset="0"/>
              <a:cs typeface="NikoshBAN" pitchFamily="2" charset="0"/>
            </a:rPr>
            <a:t>পরিমাণ</a:t>
          </a:r>
          <a:r>
            <a:rPr lang="en-US" sz="2800" dirty="0" smtClean="0">
              <a:solidFill>
                <a:schemeClr val="bg1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2800" dirty="0" err="1" smtClean="0">
              <a:solidFill>
                <a:schemeClr val="bg1"/>
              </a:solidFill>
              <a:latin typeface="NikoshBAN" pitchFamily="2" charset="0"/>
              <a:cs typeface="NikoshBAN" pitchFamily="2" charset="0"/>
            </a:rPr>
            <a:t>নির্ণয়</a:t>
          </a:r>
          <a:endParaRPr lang="en-US" sz="2800" dirty="0">
            <a:solidFill>
              <a:schemeClr val="bg1"/>
            </a:solidFill>
            <a:latin typeface="NikoshBAN" pitchFamily="2" charset="0"/>
            <a:cs typeface="NikoshBAN" pitchFamily="2" charset="0"/>
          </a:endParaRPr>
        </a:p>
      </dgm:t>
    </dgm:pt>
    <dgm:pt modelId="{11E327D9-A3AC-42C9-A032-C91C66F3121D}" type="sibTrans" cxnId="{7C22B0EF-E66F-475A-8BBC-014A2C6D77F0}">
      <dgm:prSet/>
      <dgm:spPr/>
      <dgm:t>
        <a:bodyPr/>
        <a:lstStyle/>
        <a:p>
          <a:endParaRPr lang="en-US"/>
        </a:p>
      </dgm:t>
    </dgm:pt>
    <dgm:pt modelId="{EBCDEA3D-6AFA-422F-AFB5-C505758937E2}" type="parTrans" cxnId="{7C22B0EF-E66F-475A-8BBC-014A2C6D77F0}">
      <dgm:prSet/>
      <dgm:spPr/>
      <dgm:t>
        <a:bodyPr/>
        <a:lstStyle/>
        <a:p>
          <a:endParaRPr lang="en-US"/>
        </a:p>
      </dgm:t>
    </dgm:pt>
    <dgm:pt modelId="{A53F7FBE-5197-4E24-BB4A-383B7A3DCEC5}" type="pres">
      <dgm:prSet presAssocID="{43165CF7-9B27-476B-BF6F-822BC5EC3B7A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B3A97E6F-7A4C-48BE-A712-20FBDC3DB578}" type="pres">
      <dgm:prSet presAssocID="{AF1D0269-E7F5-48CC-867D-A5DBCEBD5F48}" presName="node" presStyleLbl="node1" presStyleIdx="0" presStyleCnt="6" custScaleX="13102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512D518-CFBC-4E0D-ACA8-7477A03E7E32}" type="pres">
      <dgm:prSet presAssocID="{4BD5632F-0DAC-4DD1-94A5-70B5AEC9DA9A}" presName="sibTrans" presStyleLbl="sibTrans2D1" presStyleIdx="0" presStyleCnt="6"/>
      <dgm:spPr/>
      <dgm:t>
        <a:bodyPr/>
        <a:lstStyle/>
        <a:p>
          <a:endParaRPr lang="en-US"/>
        </a:p>
      </dgm:t>
    </dgm:pt>
    <dgm:pt modelId="{D8C01CA5-B011-4747-BD03-C74CB7BE1DB2}" type="pres">
      <dgm:prSet presAssocID="{4BD5632F-0DAC-4DD1-94A5-70B5AEC9DA9A}" presName="connectorText" presStyleLbl="sibTrans2D1" presStyleIdx="0" presStyleCnt="6"/>
      <dgm:spPr/>
      <dgm:t>
        <a:bodyPr/>
        <a:lstStyle/>
        <a:p>
          <a:endParaRPr lang="en-US"/>
        </a:p>
      </dgm:t>
    </dgm:pt>
    <dgm:pt modelId="{1361A4AE-A0A2-4662-90D0-12AE7216DEB1}" type="pres">
      <dgm:prSet presAssocID="{1A650F00-7F56-4C98-869B-F031ABC4849D}" presName="node" presStyleLbl="node1" presStyleIdx="1" presStyleCnt="6" custScaleX="127493" custRadScaleRad="116267" custRadScaleInc="1619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E3A2028-E1A1-4CF4-A1F1-63A912602F74}" type="pres">
      <dgm:prSet presAssocID="{220B452E-9F4A-4C2C-A31A-5B9A5F30DB52}" presName="sibTrans" presStyleLbl="sibTrans2D1" presStyleIdx="1" presStyleCnt="6"/>
      <dgm:spPr/>
      <dgm:t>
        <a:bodyPr/>
        <a:lstStyle/>
        <a:p>
          <a:endParaRPr lang="en-US"/>
        </a:p>
      </dgm:t>
    </dgm:pt>
    <dgm:pt modelId="{701744FD-A9C2-4CD5-B9AC-93D93C236D0F}" type="pres">
      <dgm:prSet presAssocID="{220B452E-9F4A-4C2C-A31A-5B9A5F30DB52}" presName="connectorText" presStyleLbl="sibTrans2D1" presStyleIdx="1" presStyleCnt="6"/>
      <dgm:spPr/>
      <dgm:t>
        <a:bodyPr/>
        <a:lstStyle/>
        <a:p>
          <a:endParaRPr lang="en-US"/>
        </a:p>
      </dgm:t>
    </dgm:pt>
    <dgm:pt modelId="{8AFAA97A-9C14-42BF-B39C-7154AAF7A9D6}" type="pres">
      <dgm:prSet presAssocID="{6ACD4EF5-48DC-4771-8ECA-23AC4C1802DE}" presName="node" presStyleLbl="node1" presStyleIdx="2" presStyleCnt="6" custScaleX="115933" custRadScaleRad="124647" custRadScaleInc="268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E139C24-27B6-48E9-BA8F-D2EC5E9F4150}" type="pres">
      <dgm:prSet presAssocID="{28092FE6-BDBE-435B-85F9-792BAB99B6DB}" presName="sibTrans" presStyleLbl="sibTrans2D1" presStyleIdx="2" presStyleCnt="6"/>
      <dgm:spPr/>
      <dgm:t>
        <a:bodyPr/>
        <a:lstStyle/>
        <a:p>
          <a:endParaRPr lang="en-US"/>
        </a:p>
      </dgm:t>
    </dgm:pt>
    <dgm:pt modelId="{011043D7-FE88-40B3-99D4-88A6ABCBC735}" type="pres">
      <dgm:prSet presAssocID="{28092FE6-BDBE-435B-85F9-792BAB99B6DB}" presName="connectorText" presStyleLbl="sibTrans2D1" presStyleIdx="2" presStyleCnt="6"/>
      <dgm:spPr/>
      <dgm:t>
        <a:bodyPr/>
        <a:lstStyle/>
        <a:p>
          <a:endParaRPr lang="en-US"/>
        </a:p>
      </dgm:t>
    </dgm:pt>
    <dgm:pt modelId="{9CD7E1D5-1311-4941-B083-B0245F1A0376}" type="pres">
      <dgm:prSet presAssocID="{2FE0016E-4303-4AA1-A516-1C94F0F8A4BD}" presName="node" presStyleLbl="node1" presStyleIdx="3" presStyleCnt="6" custScaleX="12308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6A596F9-D266-49F1-9695-1D80F7CA9896}" type="pres">
      <dgm:prSet presAssocID="{6F62CF5C-578B-4D08-88C2-F68C321FE307}" presName="sibTrans" presStyleLbl="sibTrans2D1" presStyleIdx="3" presStyleCnt="6"/>
      <dgm:spPr/>
      <dgm:t>
        <a:bodyPr/>
        <a:lstStyle/>
        <a:p>
          <a:endParaRPr lang="en-US"/>
        </a:p>
      </dgm:t>
    </dgm:pt>
    <dgm:pt modelId="{9F9FE3FA-84F1-4CD5-AE50-A5947426EFD7}" type="pres">
      <dgm:prSet presAssocID="{6F62CF5C-578B-4D08-88C2-F68C321FE307}" presName="connectorText" presStyleLbl="sibTrans2D1" presStyleIdx="3" presStyleCnt="6"/>
      <dgm:spPr/>
      <dgm:t>
        <a:bodyPr/>
        <a:lstStyle/>
        <a:p>
          <a:endParaRPr lang="en-US"/>
        </a:p>
      </dgm:t>
    </dgm:pt>
    <dgm:pt modelId="{558A8261-D66E-405D-A014-994B0935F07E}" type="pres">
      <dgm:prSet presAssocID="{172A867D-B28F-41A5-AA19-B725D9B2643B}" presName="node" presStyleLbl="node1" presStyleIdx="4" presStyleCnt="6" custScaleX="131434" custRadScaleRad="141012" custRadScaleInc="3077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C5735E9-4110-476E-B36F-1BF5EDFFF72B}" type="pres">
      <dgm:prSet presAssocID="{4D90CB44-0F5A-4D6F-BC3A-E9436ED5269C}" presName="sibTrans" presStyleLbl="sibTrans2D1" presStyleIdx="4" presStyleCnt="6"/>
      <dgm:spPr/>
      <dgm:t>
        <a:bodyPr/>
        <a:lstStyle/>
        <a:p>
          <a:endParaRPr lang="en-US"/>
        </a:p>
      </dgm:t>
    </dgm:pt>
    <dgm:pt modelId="{D67CF493-ABF4-41DF-BB08-2A7DFF5FBA46}" type="pres">
      <dgm:prSet presAssocID="{4D90CB44-0F5A-4D6F-BC3A-E9436ED5269C}" presName="connectorText" presStyleLbl="sibTrans2D1" presStyleIdx="4" presStyleCnt="6"/>
      <dgm:spPr/>
      <dgm:t>
        <a:bodyPr/>
        <a:lstStyle/>
        <a:p>
          <a:endParaRPr lang="en-US"/>
        </a:p>
      </dgm:t>
    </dgm:pt>
    <dgm:pt modelId="{A86EE6DF-12C5-4FCB-B464-F25A1C48BACA}" type="pres">
      <dgm:prSet presAssocID="{D063DD4D-070C-44B3-B053-7D56451C042A}" presName="node" presStyleLbl="node1" presStyleIdx="5" presStyleCnt="6" custScaleX="125840" custRadScaleRad="133062" custRadScaleInc="-246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4CA2049-E04B-4526-822E-A023F63BF594}" type="pres">
      <dgm:prSet presAssocID="{11E327D9-A3AC-42C9-A032-C91C66F3121D}" presName="sibTrans" presStyleLbl="sibTrans2D1" presStyleIdx="5" presStyleCnt="6"/>
      <dgm:spPr/>
      <dgm:t>
        <a:bodyPr/>
        <a:lstStyle/>
        <a:p>
          <a:endParaRPr lang="en-US"/>
        </a:p>
      </dgm:t>
    </dgm:pt>
    <dgm:pt modelId="{14EF0514-0399-47BB-9095-BC629F99E61B}" type="pres">
      <dgm:prSet presAssocID="{11E327D9-A3AC-42C9-A032-C91C66F3121D}" presName="connectorText" presStyleLbl="sibTrans2D1" presStyleIdx="5" presStyleCnt="6"/>
      <dgm:spPr/>
      <dgm:t>
        <a:bodyPr/>
        <a:lstStyle/>
        <a:p>
          <a:endParaRPr lang="en-US"/>
        </a:p>
      </dgm:t>
    </dgm:pt>
  </dgm:ptLst>
  <dgm:cxnLst>
    <dgm:cxn modelId="{F07F394B-3072-4706-A12F-C1DA5B7CF992}" type="presOf" srcId="{AF1D0269-E7F5-48CC-867D-A5DBCEBD5F48}" destId="{B3A97E6F-7A4C-48BE-A712-20FBDC3DB578}" srcOrd="0" destOrd="0" presId="urn:microsoft.com/office/officeart/2005/8/layout/cycle2"/>
    <dgm:cxn modelId="{13BD6F60-3BA4-4917-8DE7-DAE83A558C05}" srcId="{43165CF7-9B27-476B-BF6F-822BC5EC3B7A}" destId="{172A867D-B28F-41A5-AA19-B725D9B2643B}" srcOrd="4" destOrd="0" parTransId="{1F91DD79-5682-44C6-B862-A7A2E063CC5A}" sibTransId="{4D90CB44-0F5A-4D6F-BC3A-E9436ED5269C}"/>
    <dgm:cxn modelId="{1AA7AE22-ABDB-45B7-8BF1-F298F2458BD4}" type="presOf" srcId="{4BD5632F-0DAC-4DD1-94A5-70B5AEC9DA9A}" destId="{C512D518-CFBC-4E0D-ACA8-7477A03E7E32}" srcOrd="0" destOrd="0" presId="urn:microsoft.com/office/officeart/2005/8/layout/cycle2"/>
    <dgm:cxn modelId="{237B01C4-3A35-4234-BA09-6582A92F58FB}" type="presOf" srcId="{4BD5632F-0DAC-4DD1-94A5-70B5AEC9DA9A}" destId="{D8C01CA5-B011-4747-BD03-C74CB7BE1DB2}" srcOrd="1" destOrd="0" presId="urn:microsoft.com/office/officeart/2005/8/layout/cycle2"/>
    <dgm:cxn modelId="{C2974AF9-E280-41C3-A748-FFB1F7C88D94}" type="presOf" srcId="{4D90CB44-0F5A-4D6F-BC3A-E9436ED5269C}" destId="{D67CF493-ABF4-41DF-BB08-2A7DFF5FBA46}" srcOrd="1" destOrd="0" presId="urn:microsoft.com/office/officeart/2005/8/layout/cycle2"/>
    <dgm:cxn modelId="{313B7CB8-09DC-4BE3-BAAF-07DDBAB91AC0}" srcId="{43165CF7-9B27-476B-BF6F-822BC5EC3B7A}" destId="{2FE0016E-4303-4AA1-A516-1C94F0F8A4BD}" srcOrd="3" destOrd="0" parTransId="{35846408-7036-4851-9C34-993F3B2C5FFB}" sibTransId="{6F62CF5C-578B-4D08-88C2-F68C321FE307}"/>
    <dgm:cxn modelId="{D6490637-9C2B-47D3-AF95-BF9F131DCF9B}" type="presOf" srcId="{220B452E-9F4A-4C2C-A31A-5B9A5F30DB52}" destId="{701744FD-A9C2-4CD5-B9AC-93D93C236D0F}" srcOrd="1" destOrd="0" presId="urn:microsoft.com/office/officeart/2005/8/layout/cycle2"/>
    <dgm:cxn modelId="{B26C5D4C-302C-411A-A6F6-42C5E9715B4E}" type="presOf" srcId="{43165CF7-9B27-476B-BF6F-822BC5EC3B7A}" destId="{A53F7FBE-5197-4E24-BB4A-383B7A3DCEC5}" srcOrd="0" destOrd="0" presId="urn:microsoft.com/office/officeart/2005/8/layout/cycle2"/>
    <dgm:cxn modelId="{6559B189-D85A-443D-95DC-3950CA61BD2E}" type="presOf" srcId="{220B452E-9F4A-4C2C-A31A-5B9A5F30DB52}" destId="{3E3A2028-E1A1-4CF4-A1F1-63A912602F74}" srcOrd="0" destOrd="0" presId="urn:microsoft.com/office/officeart/2005/8/layout/cycle2"/>
    <dgm:cxn modelId="{E532EE97-50B8-4A38-B6AD-422FDA9077FC}" type="presOf" srcId="{11E327D9-A3AC-42C9-A032-C91C66F3121D}" destId="{B4CA2049-E04B-4526-822E-A023F63BF594}" srcOrd="0" destOrd="0" presId="urn:microsoft.com/office/officeart/2005/8/layout/cycle2"/>
    <dgm:cxn modelId="{2110E628-01E1-423D-B341-7805F254B68E}" type="presOf" srcId="{4D90CB44-0F5A-4D6F-BC3A-E9436ED5269C}" destId="{7C5735E9-4110-476E-B36F-1BF5EDFFF72B}" srcOrd="0" destOrd="0" presId="urn:microsoft.com/office/officeart/2005/8/layout/cycle2"/>
    <dgm:cxn modelId="{36C61A5C-7DA5-468D-A93A-CFF67850F448}" type="presOf" srcId="{D063DD4D-070C-44B3-B053-7D56451C042A}" destId="{A86EE6DF-12C5-4FCB-B464-F25A1C48BACA}" srcOrd="0" destOrd="0" presId="urn:microsoft.com/office/officeart/2005/8/layout/cycle2"/>
    <dgm:cxn modelId="{B8BCC548-0F44-43A5-B528-6DCE3E8CAEC9}" type="presOf" srcId="{2FE0016E-4303-4AA1-A516-1C94F0F8A4BD}" destId="{9CD7E1D5-1311-4941-B083-B0245F1A0376}" srcOrd="0" destOrd="0" presId="urn:microsoft.com/office/officeart/2005/8/layout/cycle2"/>
    <dgm:cxn modelId="{0AD5981A-2880-4722-82A2-D939A1AC0E55}" type="presOf" srcId="{172A867D-B28F-41A5-AA19-B725D9B2643B}" destId="{558A8261-D66E-405D-A014-994B0935F07E}" srcOrd="0" destOrd="0" presId="urn:microsoft.com/office/officeart/2005/8/layout/cycle2"/>
    <dgm:cxn modelId="{6CEBA3C3-9011-46E3-B8B8-B6DB25E46F1E}" type="presOf" srcId="{6F62CF5C-578B-4D08-88C2-F68C321FE307}" destId="{46A596F9-D266-49F1-9695-1D80F7CA9896}" srcOrd="0" destOrd="0" presId="urn:microsoft.com/office/officeart/2005/8/layout/cycle2"/>
    <dgm:cxn modelId="{7D550E1F-99C6-4442-A89C-324D1DCB2D63}" type="presOf" srcId="{6ACD4EF5-48DC-4771-8ECA-23AC4C1802DE}" destId="{8AFAA97A-9C14-42BF-B39C-7154AAF7A9D6}" srcOrd="0" destOrd="0" presId="urn:microsoft.com/office/officeart/2005/8/layout/cycle2"/>
    <dgm:cxn modelId="{457C5AB6-89D0-4A38-B82D-1BD10DBF3786}" type="presOf" srcId="{28092FE6-BDBE-435B-85F9-792BAB99B6DB}" destId="{011043D7-FE88-40B3-99D4-88A6ABCBC735}" srcOrd="1" destOrd="0" presId="urn:microsoft.com/office/officeart/2005/8/layout/cycle2"/>
    <dgm:cxn modelId="{7C22B0EF-E66F-475A-8BBC-014A2C6D77F0}" srcId="{43165CF7-9B27-476B-BF6F-822BC5EC3B7A}" destId="{D063DD4D-070C-44B3-B053-7D56451C042A}" srcOrd="5" destOrd="0" parTransId="{EBCDEA3D-6AFA-422F-AFB5-C505758937E2}" sibTransId="{11E327D9-A3AC-42C9-A032-C91C66F3121D}"/>
    <dgm:cxn modelId="{F74DA8D4-AD4A-4651-AE82-F5441D0C5794}" type="presOf" srcId="{11E327D9-A3AC-42C9-A032-C91C66F3121D}" destId="{14EF0514-0399-47BB-9095-BC629F99E61B}" srcOrd="1" destOrd="0" presId="urn:microsoft.com/office/officeart/2005/8/layout/cycle2"/>
    <dgm:cxn modelId="{0C3D3D21-D4E2-437B-B9F8-EC8301D54E4C}" type="presOf" srcId="{1A650F00-7F56-4C98-869B-F031ABC4849D}" destId="{1361A4AE-A0A2-4662-90D0-12AE7216DEB1}" srcOrd="0" destOrd="0" presId="urn:microsoft.com/office/officeart/2005/8/layout/cycle2"/>
    <dgm:cxn modelId="{02AAC7B6-F175-4862-A033-0D2D9F82C425}" srcId="{43165CF7-9B27-476B-BF6F-822BC5EC3B7A}" destId="{AF1D0269-E7F5-48CC-867D-A5DBCEBD5F48}" srcOrd="0" destOrd="0" parTransId="{57ECAB79-2F3E-4B41-89CF-CF8FD8169C40}" sibTransId="{4BD5632F-0DAC-4DD1-94A5-70B5AEC9DA9A}"/>
    <dgm:cxn modelId="{87FABED7-A35D-4103-B5D4-3E35CB93048A}" srcId="{43165CF7-9B27-476B-BF6F-822BC5EC3B7A}" destId="{6ACD4EF5-48DC-4771-8ECA-23AC4C1802DE}" srcOrd="2" destOrd="0" parTransId="{CDCC2007-32FA-48BC-AC8E-4AB5FC364A4C}" sibTransId="{28092FE6-BDBE-435B-85F9-792BAB99B6DB}"/>
    <dgm:cxn modelId="{A3103739-CACD-452F-9769-2A2D073D0093}" srcId="{43165CF7-9B27-476B-BF6F-822BC5EC3B7A}" destId="{1A650F00-7F56-4C98-869B-F031ABC4849D}" srcOrd="1" destOrd="0" parTransId="{05375051-8984-4825-8058-F7B6E1BD4EBF}" sibTransId="{220B452E-9F4A-4C2C-A31A-5B9A5F30DB52}"/>
    <dgm:cxn modelId="{CB198CA2-A1EB-46C9-A2FE-1F6582E5206C}" type="presOf" srcId="{28092FE6-BDBE-435B-85F9-792BAB99B6DB}" destId="{9E139C24-27B6-48E9-BA8F-D2EC5E9F4150}" srcOrd="0" destOrd="0" presId="urn:microsoft.com/office/officeart/2005/8/layout/cycle2"/>
    <dgm:cxn modelId="{4E91FB08-8C18-4231-986D-C05A8D970629}" type="presOf" srcId="{6F62CF5C-578B-4D08-88C2-F68C321FE307}" destId="{9F9FE3FA-84F1-4CD5-AE50-A5947426EFD7}" srcOrd="1" destOrd="0" presId="urn:microsoft.com/office/officeart/2005/8/layout/cycle2"/>
    <dgm:cxn modelId="{B39D0CB7-047F-458F-AEA6-598C8F799D17}" type="presParOf" srcId="{A53F7FBE-5197-4E24-BB4A-383B7A3DCEC5}" destId="{B3A97E6F-7A4C-48BE-A712-20FBDC3DB578}" srcOrd="0" destOrd="0" presId="urn:microsoft.com/office/officeart/2005/8/layout/cycle2"/>
    <dgm:cxn modelId="{00DD8823-3DC0-4575-BD4A-BE8B8D2FC435}" type="presParOf" srcId="{A53F7FBE-5197-4E24-BB4A-383B7A3DCEC5}" destId="{C512D518-CFBC-4E0D-ACA8-7477A03E7E32}" srcOrd="1" destOrd="0" presId="urn:microsoft.com/office/officeart/2005/8/layout/cycle2"/>
    <dgm:cxn modelId="{7B47FC81-6764-48C9-8D12-08E092A0DF66}" type="presParOf" srcId="{C512D518-CFBC-4E0D-ACA8-7477A03E7E32}" destId="{D8C01CA5-B011-4747-BD03-C74CB7BE1DB2}" srcOrd="0" destOrd="0" presId="urn:microsoft.com/office/officeart/2005/8/layout/cycle2"/>
    <dgm:cxn modelId="{717594BD-4421-4DA8-AFF0-1766A7663436}" type="presParOf" srcId="{A53F7FBE-5197-4E24-BB4A-383B7A3DCEC5}" destId="{1361A4AE-A0A2-4662-90D0-12AE7216DEB1}" srcOrd="2" destOrd="0" presId="urn:microsoft.com/office/officeart/2005/8/layout/cycle2"/>
    <dgm:cxn modelId="{1D4993BA-C493-4F33-9DBF-19764A5357A2}" type="presParOf" srcId="{A53F7FBE-5197-4E24-BB4A-383B7A3DCEC5}" destId="{3E3A2028-E1A1-4CF4-A1F1-63A912602F74}" srcOrd="3" destOrd="0" presId="urn:microsoft.com/office/officeart/2005/8/layout/cycle2"/>
    <dgm:cxn modelId="{AECF2C66-2DFE-44DA-8128-2AE8097D8EA5}" type="presParOf" srcId="{3E3A2028-E1A1-4CF4-A1F1-63A912602F74}" destId="{701744FD-A9C2-4CD5-B9AC-93D93C236D0F}" srcOrd="0" destOrd="0" presId="urn:microsoft.com/office/officeart/2005/8/layout/cycle2"/>
    <dgm:cxn modelId="{F7ED03E3-29FC-4C5A-BCF1-DA3404CC987A}" type="presParOf" srcId="{A53F7FBE-5197-4E24-BB4A-383B7A3DCEC5}" destId="{8AFAA97A-9C14-42BF-B39C-7154AAF7A9D6}" srcOrd="4" destOrd="0" presId="urn:microsoft.com/office/officeart/2005/8/layout/cycle2"/>
    <dgm:cxn modelId="{01EBEEF1-06D5-4347-9D51-7605332AD174}" type="presParOf" srcId="{A53F7FBE-5197-4E24-BB4A-383B7A3DCEC5}" destId="{9E139C24-27B6-48E9-BA8F-D2EC5E9F4150}" srcOrd="5" destOrd="0" presId="urn:microsoft.com/office/officeart/2005/8/layout/cycle2"/>
    <dgm:cxn modelId="{200E72A4-2106-4D2E-ACB6-145C36E9D37A}" type="presParOf" srcId="{9E139C24-27B6-48E9-BA8F-D2EC5E9F4150}" destId="{011043D7-FE88-40B3-99D4-88A6ABCBC735}" srcOrd="0" destOrd="0" presId="urn:microsoft.com/office/officeart/2005/8/layout/cycle2"/>
    <dgm:cxn modelId="{8C0A881C-049D-4444-8FF3-32C4777A564C}" type="presParOf" srcId="{A53F7FBE-5197-4E24-BB4A-383B7A3DCEC5}" destId="{9CD7E1D5-1311-4941-B083-B0245F1A0376}" srcOrd="6" destOrd="0" presId="urn:microsoft.com/office/officeart/2005/8/layout/cycle2"/>
    <dgm:cxn modelId="{11B525E7-765A-40F8-8509-A20C4F1D4CDC}" type="presParOf" srcId="{A53F7FBE-5197-4E24-BB4A-383B7A3DCEC5}" destId="{46A596F9-D266-49F1-9695-1D80F7CA9896}" srcOrd="7" destOrd="0" presId="urn:microsoft.com/office/officeart/2005/8/layout/cycle2"/>
    <dgm:cxn modelId="{CF681990-CDCC-4418-9956-311A799056C1}" type="presParOf" srcId="{46A596F9-D266-49F1-9695-1D80F7CA9896}" destId="{9F9FE3FA-84F1-4CD5-AE50-A5947426EFD7}" srcOrd="0" destOrd="0" presId="urn:microsoft.com/office/officeart/2005/8/layout/cycle2"/>
    <dgm:cxn modelId="{637FB152-724A-4AB0-A5FB-0279501742FB}" type="presParOf" srcId="{A53F7FBE-5197-4E24-BB4A-383B7A3DCEC5}" destId="{558A8261-D66E-405D-A014-994B0935F07E}" srcOrd="8" destOrd="0" presId="urn:microsoft.com/office/officeart/2005/8/layout/cycle2"/>
    <dgm:cxn modelId="{F78E53F9-B322-4959-BFEC-594D893D139F}" type="presParOf" srcId="{A53F7FBE-5197-4E24-BB4A-383B7A3DCEC5}" destId="{7C5735E9-4110-476E-B36F-1BF5EDFFF72B}" srcOrd="9" destOrd="0" presId="urn:microsoft.com/office/officeart/2005/8/layout/cycle2"/>
    <dgm:cxn modelId="{BDE53CC4-9F60-490E-B494-C5F28A16D50F}" type="presParOf" srcId="{7C5735E9-4110-476E-B36F-1BF5EDFFF72B}" destId="{D67CF493-ABF4-41DF-BB08-2A7DFF5FBA46}" srcOrd="0" destOrd="0" presId="urn:microsoft.com/office/officeart/2005/8/layout/cycle2"/>
    <dgm:cxn modelId="{F15EB050-045C-4C23-9C38-4FFB16770123}" type="presParOf" srcId="{A53F7FBE-5197-4E24-BB4A-383B7A3DCEC5}" destId="{A86EE6DF-12C5-4FCB-B464-F25A1C48BACA}" srcOrd="10" destOrd="0" presId="urn:microsoft.com/office/officeart/2005/8/layout/cycle2"/>
    <dgm:cxn modelId="{CA5AF2BF-95CA-4760-8DA4-91BA2BD64FA6}" type="presParOf" srcId="{A53F7FBE-5197-4E24-BB4A-383B7A3DCEC5}" destId="{B4CA2049-E04B-4526-822E-A023F63BF594}" srcOrd="11" destOrd="0" presId="urn:microsoft.com/office/officeart/2005/8/layout/cycle2"/>
    <dgm:cxn modelId="{E1811D5C-E359-4EB7-B0BF-CEF38FD6C443}" type="presParOf" srcId="{B4CA2049-E04B-4526-822E-A023F63BF594}" destId="{14EF0514-0399-47BB-9095-BC629F99E61B}" srcOrd="0" destOrd="0" presId="urn:microsoft.com/office/officeart/2005/8/layout/cycle2"/>
  </dgm:cxnLst>
  <dgm:bg>
    <a:solidFill>
      <a:schemeClr val="accent2">
        <a:lumMod val="20000"/>
        <a:lumOff val="80000"/>
      </a:schemeClr>
    </a:solidFill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9FF230DB-101F-4FF8-A714-06515D437A7E}" type="doc">
      <dgm:prSet loTypeId="urn:microsoft.com/office/officeart/2005/8/layout/StepDownProcess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D813820-04B6-46AF-B90B-5075FEC29040}">
      <dgm:prSet phldrT="[Text]"/>
      <dgm:spPr/>
      <dgm:t>
        <a:bodyPr/>
        <a:lstStyle/>
        <a:p>
          <a:r>
            <a:rPr lang="en-US" dirty="0" err="1" smtClean="0">
              <a:latin typeface="NikoshBAN" panose="02000000000000000000" pitchFamily="2" charset="0"/>
              <a:cs typeface="NikoshBAN" panose="02000000000000000000" pitchFamily="2" charset="0"/>
            </a:rPr>
            <a:t>একঘরা</a:t>
          </a:r>
          <a:r>
            <a:rPr lang="en-US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dirty="0" err="1" smtClean="0">
              <a:latin typeface="NikoshBAN" panose="02000000000000000000" pitchFamily="2" charset="0"/>
              <a:cs typeface="NikoshBAN" panose="02000000000000000000" pitchFamily="2" charset="0"/>
            </a:rPr>
            <a:t>নগদান</a:t>
          </a:r>
          <a:r>
            <a:rPr lang="en-US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dirty="0" err="1" smtClean="0">
              <a:latin typeface="NikoshBAN" panose="02000000000000000000" pitchFamily="2" charset="0"/>
              <a:cs typeface="NikoshBAN" panose="02000000000000000000" pitchFamily="2" charset="0"/>
            </a:rPr>
            <a:t>বই</a:t>
          </a:r>
          <a:endParaRPr lang="en-US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01BCF352-76ED-494C-B6C9-86F8EA6A8D23}" type="parTrans" cxnId="{D6664560-C9DB-4B06-9060-D0E77E57E67B}">
      <dgm:prSet/>
      <dgm:spPr/>
      <dgm:t>
        <a:bodyPr/>
        <a:lstStyle/>
        <a:p>
          <a:endParaRPr lang="en-US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F044027A-A844-40E4-8768-F96DB5A16752}" type="sibTrans" cxnId="{D6664560-C9DB-4B06-9060-D0E77E57E67B}">
      <dgm:prSet/>
      <dgm:spPr/>
      <dgm:t>
        <a:bodyPr/>
        <a:lstStyle/>
        <a:p>
          <a:endParaRPr lang="en-US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486865C5-E9E8-4173-A424-DDE8ECE255C3}">
      <dgm:prSet phldrT="[Text]"/>
      <dgm:spPr/>
      <dgm:t>
        <a:bodyPr/>
        <a:lstStyle/>
        <a:p>
          <a:r>
            <a:rPr lang="en-US" dirty="0" err="1" smtClean="0">
              <a:latin typeface="NikoshBAN" panose="02000000000000000000" pitchFamily="2" charset="0"/>
              <a:cs typeface="NikoshBAN" panose="02000000000000000000" pitchFamily="2" charset="0"/>
            </a:rPr>
            <a:t>দুইঘরা</a:t>
          </a:r>
          <a:r>
            <a:rPr lang="en-US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dirty="0" err="1" smtClean="0">
              <a:latin typeface="NikoshBAN" panose="02000000000000000000" pitchFamily="2" charset="0"/>
              <a:cs typeface="NikoshBAN" panose="02000000000000000000" pitchFamily="2" charset="0"/>
            </a:rPr>
            <a:t>নগদান</a:t>
          </a:r>
          <a:r>
            <a:rPr lang="en-US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dirty="0" err="1" smtClean="0">
              <a:latin typeface="NikoshBAN" panose="02000000000000000000" pitchFamily="2" charset="0"/>
              <a:cs typeface="NikoshBAN" panose="02000000000000000000" pitchFamily="2" charset="0"/>
            </a:rPr>
            <a:t>বই</a:t>
          </a:r>
          <a:endParaRPr lang="en-US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4DF3A374-F862-4AB7-9CDC-9FD5DD506712}" type="parTrans" cxnId="{66C72166-2A48-471B-B753-A2055DCF0073}">
      <dgm:prSet/>
      <dgm:spPr/>
      <dgm:t>
        <a:bodyPr/>
        <a:lstStyle/>
        <a:p>
          <a:endParaRPr lang="en-US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EC27912B-6F6C-41BA-BFD9-B378B863DCFC}" type="sibTrans" cxnId="{66C72166-2A48-471B-B753-A2055DCF0073}">
      <dgm:prSet/>
      <dgm:spPr/>
      <dgm:t>
        <a:bodyPr/>
        <a:lstStyle/>
        <a:p>
          <a:endParaRPr lang="en-US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76D092A3-D37E-40FA-B3B5-FEFA823521F8}">
      <dgm:prSet phldrT="[Text]"/>
      <dgm:spPr/>
      <dgm:t>
        <a:bodyPr/>
        <a:lstStyle/>
        <a:p>
          <a:r>
            <a:rPr lang="en-US" dirty="0" err="1" smtClean="0">
              <a:latin typeface="NikoshBAN" panose="02000000000000000000" pitchFamily="2" charset="0"/>
              <a:cs typeface="NikoshBAN" panose="02000000000000000000" pitchFamily="2" charset="0"/>
            </a:rPr>
            <a:t>তিনঘরা</a:t>
          </a:r>
          <a:r>
            <a:rPr lang="en-US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dirty="0" err="1" smtClean="0">
              <a:latin typeface="NikoshBAN" panose="02000000000000000000" pitchFamily="2" charset="0"/>
              <a:cs typeface="NikoshBAN" panose="02000000000000000000" pitchFamily="2" charset="0"/>
            </a:rPr>
            <a:t>নগদান</a:t>
          </a:r>
          <a:r>
            <a:rPr lang="en-US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dirty="0" err="1" smtClean="0">
              <a:latin typeface="NikoshBAN" panose="02000000000000000000" pitchFamily="2" charset="0"/>
              <a:cs typeface="NikoshBAN" panose="02000000000000000000" pitchFamily="2" charset="0"/>
            </a:rPr>
            <a:t>বই</a:t>
          </a:r>
          <a:endParaRPr lang="en-US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9E6433CA-2037-4D18-94C7-FBA719D48CB7}" type="parTrans" cxnId="{82FD7508-0154-4751-9198-855D6A5268B8}">
      <dgm:prSet/>
      <dgm:spPr/>
      <dgm:t>
        <a:bodyPr/>
        <a:lstStyle/>
        <a:p>
          <a:endParaRPr lang="en-US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CE9CD49E-DF0A-4CB6-9494-C452038B0900}" type="sibTrans" cxnId="{82FD7508-0154-4751-9198-855D6A5268B8}">
      <dgm:prSet/>
      <dgm:spPr/>
      <dgm:t>
        <a:bodyPr/>
        <a:lstStyle/>
        <a:p>
          <a:endParaRPr lang="en-US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3E3420B1-5FAF-4118-B798-CCB300B180F7}">
      <dgm:prSet phldrT="[Text]"/>
      <dgm:spPr/>
      <dgm:t>
        <a:bodyPr/>
        <a:lstStyle/>
        <a:p>
          <a:r>
            <a:rPr lang="en-US" dirty="0" err="1" smtClean="0">
              <a:latin typeface="NikoshBAN" panose="02000000000000000000" pitchFamily="2" charset="0"/>
              <a:cs typeface="NikoshBAN" panose="02000000000000000000" pitchFamily="2" charset="0"/>
            </a:rPr>
            <a:t>খুচরা</a:t>
          </a:r>
          <a:r>
            <a:rPr lang="en-US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dirty="0" err="1" smtClean="0">
              <a:latin typeface="NikoshBAN" panose="02000000000000000000" pitchFamily="2" charset="0"/>
              <a:cs typeface="NikoshBAN" panose="02000000000000000000" pitchFamily="2" charset="0"/>
            </a:rPr>
            <a:t>নগদান</a:t>
          </a:r>
          <a:r>
            <a:rPr lang="en-US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dirty="0" err="1" smtClean="0">
              <a:latin typeface="NikoshBAN" panose="02000000000000000000" pitchFamily="2" charset="0"/>
              <a:cs typeface="NikoshBAN" panose="02000000000000000000" pitchFamily="2" charset="0"/>
            </a:rPr>
            <a:t>বই</a:t>
          </a:r>
          <a:endParaRPr lang="en-US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079A7A91-32A3-44B2-85D2-8D5BD306E779}" type="parTrans" cxnId="{CE3B9368-05C1-4E57-8F3D-7CE24CD8FCB9}">
      <dgm:prSet/>
      <dgm:spPr/>
      <dgm:t>
        <a:bodyPr/>
        <a:lstStyle/>
        <a:p>
          <a:endParaRPr lang="en-US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F6428DF7-3580-46B6-AA81-13CD093EA316}" type="sibTrans" cxnId="{CE3B9368-05C1-4E57-8F3D-7CE24CD8FCB9}">
      <dgm:prSet/>
      <dgm:spPr/>
      <dgm:t>
        <a:bodyPr/>
        <a:lstStyle/>
        <a:p>
          <a:endParaRPr lang="en-US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834CA298-1EEE-4FF2-93D7-A7C3D076297F}" type="pres">
      <dgm:prSet presAssocID="{9FF230DB-101F-4FF8-A714-06515D437A7E}" presName="rootnode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0748A990-A815-4E13-857C-30BB3F9D5214}" type="pres">
      <dgm:prSet presAssocID="{3D813820-04B6-46AF-B90B-5075FEC29040}" presName="composite" presStyleCnt="0"/>
      <dgm:spPr/>
    </dgm:pt>
    <dgm:pt modelId="{6852439C-7995-4C5D-B74D-DF03E8E902D6}" type="pres">
      <dgm:prSet presAssocID="{3D813820-04B6-46AF-B90B-5075FEC29040}" presName="bentUpArrow1" presStyleLbl="alignImgPlace1" presStyleIdx="0" presStyleCnt="3"/>
      <dgm:spPr/>
    </dgm:pt>
    <dgm:pt modelId="{F0BC9AA4-35B2-46DC-8E3D-0C64CAB8AAE4}" type="pres">
      <dgm:prSet presAssocID="{3D813820-04B6-46AF-B90B-5075FEC29040}" presName="ParentText" presStyleLbl="node1" presStyleIdx="0" presStyleCnt="4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810841C-6F74-4F41-A22E-60A914FC7112}" type="pres">
      <dgm:prSet presAssocID="{3D813820-04B6-46AF-B90B-5075FEC29040}" presName="ChildText" presStyleLbl="revTx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0BADACE-B14F-4D0B-9AC8-CB72DE1EDBCE}" type="pres">
      <dgm:prSet presAssocID="{F044027A-A844-40E4-8768-F96DB5A16752}" presName="sibTrans" presStyleCnt="0"/>
      <dgm:spPr/>
    </dgm:pt>
    <dgm:pt modelId="{07CB4C92-7C4D-4590-B163-0BC4F0080CC4}" type="pres">
      <dgm:prSet presAssocID="{486865C5-E9E8-4173-A424-DDE8ECE255C3}" presName="composite" presStyleCnt="0"/>
      <dgm:spPr/>
    </dgm:pt>
    <dgm:pt modelId="{FD6CCA00-6BCA-4B0B-B059-D25D6680CE2D}" type="pres">
      <dgm:prSet presAssocID="{486865C5-E9E8-4173-A424-DDE8ECE255C3}" presName="bentUpArrow1" presStyleLbl="alignImgPlace1" presStyleIdx="1" presStyleCnt="3"/>
      <dgm:spPr/>
    </dgm:pt>
    <dgm:pt modelId="{566DFF1F-59A1-4FBF-9D6C-64D293A5AB37}" type="pres">
      <dgm:prSet presAssocID="{486865C5-E9E8-4173-A424-DDE8ECE255C3}" presName="ParentText" presStyleLbl="node1" presStyleIdx="1" presStyleCnt="4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C892EAB-3D87-4D6A-B5C3-65A4DDFC165F}" type="pres">
      <dgm:prSet presAssocID="{486865C5-E9E8-4173-A424-DDE8ECE255C3}" presName="ChildText" presStyleLbl="revTx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0576EE5-D9DF-4DA1-8DC4-7E2E83C41CDE}" type="pres">
      <dgm:prSet presAssocID="{EC27912B-6F6C-41BA-BFD9-B378B863DCFC}" presName="sibTrans" presStyleCnt="0"/>
      <dgm:spPr/>
    </dgm:pt>
    <dgm:pt modelId="{EB24A9A7-4110-4F2B-9438-95294741E89D}" type="pres">
      <dgm:prSet presAssocID="{76D092A3-D37E-40FA-B3B5-FEFA823521F8}" presName="composite" presStyleCnt="0"/>
      <dgm:spPr/>
    </dgm:pt>
    <dgm:pt modelId="{6F890298-D8D2-430A-AE5E-2AF46DC0F65B}" type="pres">
      <dgm:prSet presAssocID="{76D092A3-D37E-40FA-B3B5-FEFA823521F8}" presName="bentUpArrow1" presStyleLbl="alignImgPlace1" presStyleIdx="2" presStyleCnt="3"/>
      <dgm:spPr/>
    </dgm:pt>
    <dgm:pt modelId="{DA9972A8-B3FA-49F1-A904-BCFB1260C8BB}" type="pres">
      <dgm:prSet presAssocID="{76D092A3-D37E-40FA-B3B5-FEFA823521F8}" presName="ParentText" presStyleLbl="node1" presStyleIdx="2" presStyleCnt="4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187331A-838B-4A63-8908-B53C9F858BD9}" type="pres">
      <dgm:prSet presAssocID="{76D092A3-D37E-40FA-B3B5-FEFA823521F8}" presName="ChildText" presStyleLbl="revTx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00F0BB6-A9CD-4C20-A438-2D0FB221CD3F}" type="pres">
      <dgm:prSet presAssocID="{CE9CD49E-DF0A-4CB6-9494-C452038B0900}" presName="sibTrans" presStyleCnt="0"/>
      <dgm:spPr/>
    </dgm:pt>
    <dgm:pt modelId="{04C458CF-E972-40CC-85B1-6926EE5F5A56}" type="pres">
      <dgm:prSet presAssocID="{3E3420B1-5FAF-4118-B798-CCB300B180F7}" presName="composite" presStyleCnt="0"/>
      <dgm:spPr/>
    </dgm:pt>
    <dgm:pt modelId="{71461A31-7D69-4178-9D0D-D6C394D30092}" type="pres">
      <dgm:prSet presAssocID="{3E3420B1-5FAF-4118-B798-CCB300B180F7}" presName="ParentText" presStyleLbl="node1" presStyleIdx="3" presStyleCnt="4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26544A05-B748-4853-9FA3-69D10FF1C93A}" type="presOf" srcId="{76D092A3-D37E-40FA-B3B5-FEFA823521F8}" destId="{DA9972A8-B3FA-49F1-A904-BCFB1260C8BB}" srcOrd="0" destOrd="0" presId="urn:microsoft.com/office/officeart/2005/8/layout/StepDownProcess"/>
    <dgm:cxn modelId="{CE3B9368-05C1-4E57-8F3D-7CE24CD8FCB9}" srcId="{9FF230DB-101F-4FF8-A714-06515D437A7E}" destId="{3E3420B1-5FAF-4118-B798-CCB300B180F7}" srcOrd="3" destOrd="0" parTransId="{079A7A91-32A3-44B2-85D2-8D5BD306E779}" sibTransId="{F6428DF7-3580-46B6-AA81-13CD093EA316}"/>
    <dgm:cxn modelId="{9E01510F-455E-40A7-A1C9-5D86E3DB28AF}" type="presOf" srcId="{486865C5-E9E8-4173-A424-DDE8ECE255C3}" destId="{566DFF1F-59A1-4FBF-9D6C-64D293A5AB37}" srcOrd="0" destOrd="0" presId="urn:microsoft.com/office/officeart/2005/8/layout/StepDownProcess"/>
    <dgm:cxn modelId="{6CAA78F2-584E-4B4A-9E5C-DE09A9E9AB1C}" type="presOf" srcId="{9FF230DB-101F-4FF8-A714-06515D437A7E}" destId="{834CA298-1EEE-4FF2-93D7-A7C3D076297F}" srcOrd="0" destOrd="0" presId="urn:microsoft.com/office/officeart/2005/8/layout/StepDownProcess"/>
    <dgm:cxn modelId="{66C72166-2A48-471B-B753-A2055DCF0073}" srcId="{9FF230DB-101F-4FF8-A714-06515D437A7E}" destId="{486865C5-E9E8-4173-A424-DDE8ECE255C3}" srcOrd="1" destOrd="0" parTransId="{4DF3A374-F862-4AB7-9CDC-9FD5DD506712}" sibTransId="{EC27912B-6F6C-41BA-BFD9-B378B863DCFC}"/>
    <dgm:cxn modelId="{D2B3097C-0363-4810-99B3-2C191367DACD}" type="presOf" srcId="{3D813820-04B6-46AF-B90B-5075FEC29040}" destId="{F0BC9AA4-35B2-46DC-8E3D-0C64CAB8AAE4}" srcOrd="0" destOrd="0" presId="urn:microsoft.com/office/officeart/2005/8/layout/StepDownProcess"/>
    <dgm:cxn modelId="{82FD7508-0154-4751-9198-855D6A5268B8}" srcId="{9FF230DB-101F-4FF8-A714-06515D437A7E}" destId="{76D092A3-D37E-40FA-B3B5-FEFA823521F8}" srcOrd="2" destOrd="0" parTransId="{9E6433CA-2037-4D18-94C7-FBA719D48CB7}" sibTransId="{CE9CD49E-DF0A-4CB6-9494-C452038B0900}"/>
    <dgm:cxn modelId="{5B840B23-4CBB-4205-A21D-02CA1792A92D}" type="presOf" srcId="{3E3420B1-5FAF-4118-B798-CCB300B180F7}" destId="{71461A31-7D69-4178-9D0D-D6C394D30092}" srcOrd="0" destOrd="0" presId="urn:microsoft.com/office/officeart/2005/8/layout/StepDownProcess"/>
    <dgm:cxn modelId="{D6664560-C9DB-4B06-9060-D0E77E57E67B}" srcId="{9FF230DB-101F-4FF8-A714-06515D437A7E}" destId="{3D813820-04B6-46AF-B90B-5075FEC29040}" srcOrd="0" destOrd="0" parTransId="{01BCF352-76ED-494C-B6C9-86F8EA6A8D23}" sibTransId="{F044027A-A844-40E4-8768-F96DB5A16752}"/>
    <dgm:cxn modelId="{59800A89-E314-491E-8813-8F13546BDBF8}" type="presParOf" srcId="{834CA298-1EEE-4FF2-93D7-A7C3D076297F}" destId="{0748A990-A815-4E13-857C-30BB3F9D5214}" srcOrd="0" destOrd="0" presId="urn:microsoft.com/office/officeart/2005/8/layout/StepDownProcess"/>
    <dgm:cxn modelId="{F88F6D39-7A1E-4234-98D8-1A41C4C2959A}" type="presParOf" srcId="{0748A990-A815-4E13-857C-30BB3F9D5214}" destId="{6852439C-7995-4C5D-B74D-DF03E8E902D6}" srcOrd="0" destOrd="0" presId="urn:microsoft.com/office/officeart/2005/8/layout/StepDownProcess"/>
    <dgm:cxn modelId="{0943ACD4-144E-417F-A418-21D1B73CEA93}" type="presParOf" srcId="{0748A990-A815-4E13-857C-30BB3F9D5214}" destId="{F0BC9AA4-35B2-46DC-8E3D-0C64CAB8AAE4}" srcOrd="1" destOrd="0" presId="urn:microsoft.com/office/officeart/2005/8/layout/StepDownProcess"/>
    <dgm:cxn modelId="{0F003ECB-CB4C-41D6-9D87-2503E867230B}" type="presParOf" srcId="{0748A990-A815-4E13-857C-30BB3F9D5214}" destId="{9810841C-6F74-4F41-A22E-60A914FC7112}" srcOrd="2" destOrd="0" presId="urn:microsoft.com/office/officeart/2005/8/layout/StepDownProcess"/>
    <dgm:cxn modelId="{E40F905E-3307-444B-9D35-76DA4246CD4D}" type="presParOf" srcId="{834CA298-1EEE-4FF2-93D7-A7C3D076297F}" destId="{50BADACE-B14F-4D0B-9AC8-CB72DE1EDBCE}" srcOrd="1" destOrd="0" presId="urn:microsoft.com/office/officeart/2005/8/layout/StepDownProcess"/>
    <dgm:cxn modelId="{8793F842-6231-4D16-9033-C37AA448AE49}" type="presParOf" srcId="{834CA298-1EEE-4FF2-93D7-A7C3D076297F}" destId="{07CB4C92-7C4D-4590-B163-0BC4F0080CC4}" srcOrd="2" destOrd="0" presId="urn:microsoft.com/office/officeart/2005/8/layout/StepDownProcess"/>
    <dgm:cxn modelId="{81FB7301-F539-4BCD-AB18-6668017E0B5C}" type="presParOf" srcId="{07CB4C92-7C4D-4590-B163-0BC4F0080CC4}" destId="{FD6CCA00-6BCA-4B0B-B059-D25D6680CE2D}" srcOrd="0" destOrd="0" presId="urn:microsoft.com/office/officeart/2005/8/layout/StepDownProcess"/>
    <dgm:cxn modelId="{B8338BBA-0A80-4FE8-86DC-28B2F5955DAD}" type="presParOf" srcId="{07CB4C92-7C4D-4590-B163-0BC4F0080CC4}" destId="{566DFF1F-59A1-4FBF-9D6C-64D293A5AB37}" srcOrd="1" destOrd="0" presId="urn:microsoft.com/office/officeart/2005/8/layout/StepDownProcess"/>
    <dgm:cxn modelId="{30485455-82D0-427A-AE44-83BEE33EB992}" type="presParOf" srcId="{07CB4C92-7C4D-4590-B163-0BC4F0080CC4}" destId="{0C892EAB-3D87-4D6A-B5C3-65A4DDFC165F}" srcOrd="2" destOrd="0" presId="urn:microsoft.com/office/officeart/2005/8/layout/StepDownProcess"/>
    <dgm:cxn modelId="{3275C24C-6644-4C53-A59F-2A3441418580}" type="presParOf" srcId="{834CA298-1EEE-4FF2-93D7-A7C3D076297F}" destId="{E0576EE5-D9DF-4DA1-8DC4-7E2E83C41CDE}" srcOrd="3" destOrd="0" presId="urn:microsoft.com/office/officeart/2005/8/layout/StepDownProcess"/>
    <dgm:cxn modelId="{E7009A98-F578-4337-922E-F81A49639A43}" type="presParOf" srcId="{834CA298-1EEE-4FF2-93D7-A7C3D076297F}" destId="{EB24A9A7-4110-4F2B-9438-95294741E89D}" srcOrd="4" destOrd="0" presId="urn:microsoft.com/office/officeart/2005/8/layout/StepDownProcess"/>
    <dgm:cxn modelId="{3624A769-D966-454A-A645-445ECB6C373F}" type="presParOf" srcId="{EB24A9A7-4110-4F2B-9438-95294741E89D}" destId="{6F890298-D8D2-430A-AE5E-2AF46DC0F65B}" srcOrd="0" destOrd="0" presId="urn:microsoft.com/office/officeart/2005/8/layout/StepDownProcess"/>
    <dgm:cxn modelId="{9283BA53-9EDF-4882-BD2E-6E63BC736DFB}" type="presParOf" srcId="{EB24A9A7-4110-4F2B-9438-95294741E89D}" destId="{DA9972A8-B3FA-49F1-A904-BCFB1260C8BB}" srcOrd="1" destOrd="0" presId="urn:microsoft.com/office/officeart/2005/8/layout/StepDownProcess"/>
    <dgm:cxn modelId="{DAD95EDB-FF14-47DB-940F-BB25ED3E01E1}" type="presParOf" srcId="{EB24A9A7-4110-4F2B-9438-95294741E89D}" destId="{6187331A-838B-4A63-8908-B53C9F858BD9}" srcOrd="2" destOrd="0" presId="urn:microsoft.com/office/officeart/2005/8/layout/StepDownProcess"/>
    <dgm:cxn modelId="{9F07C20B-98CF-4FB5-B09D-D129827E236F}" type="presParOf" srcId="{834CA298-1EEE-4FF2-93D7-A7C3D076297F}" destId="{E00F0BB6-A9CD-4C20-A438-2D0FB221CD3F}" srcOrd="5" destOrd="0" presId="urn:microsoft.com/office/officeart/2005/8/layout/StepDownProcess"/>
    <dgm:cxn modelId="{9D5EA836-AB6E-489B-A06B-B5AD320B036E}" type="presParOf" srcId="{834CA298-1EEE-4FF2-93D7-A7C3D076297F}" destId="{04C458CF-E972-40CC-85B1-6926EE5F5A56}" srcOrd="6" destOrd="0" presId="urn:microsoft.com/office/officeart/2005/8/layout/StepDownProcess"/>
    <dgm:cxn modelId="{19F508BD-5398-46C2-B1AF-AFD4513CE4C3}" type="presParOf" srcId="{04C458CF-E972-40CC-85B1-6926EE5F5A56}" destId="{71461A31-7D69-4178-9D0D-D6C394D30092}" srcOrd="0" destOrd="0" presId="urn:microsoft.com/office/officeart/2005/8/layout/StepDown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3A15FD8D-B924-4798-9062-AB0ACBB15FEF}" type="doc">
      <dgm:prSet loTypeId="urn:microsoft.com/office/officeart/2005/8/layout/chevron2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AB4363A-7946-481F-9508-49F33F29E006}">
      <dgm:prSet phldrT="[Text]" custT="1"/>
      <dgm:spPr/>
      <dgm:t>
        <a:bodyPr/>
        <a:lstStyle/>
        <a:p>
          <a:r>
            <a:rPr lang="en-US" sz="3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একঘরা</a:t>
          </a:r>
          <a:r>
            <a:rPr lang="en-US" sz="3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dirty="0" smtClean="0">
              <a:latin typeface="NikoshBAN" panose="02000000000000000000" pitchFamily="2" charset="0"/>
              <a:cs typeface="NikoshBAN" panose="02000000000000000000" pitchFamily="2" charset="0"/>
            </a:rPr>
            <a:t/>
          </a:r>
          <a:br>
            <a:rPr lang="en-US" sz="3200" dirty="0" smtClean="0">
              <a:latin typeface="NikoshBAN" panose="02000000000000000000" pitchFamily="2" charset="0"/>
              <a:cs typeface="NikoshBAN" panose="02000000000000000000" pitchFamily="2" charset="0"/>
            </a:rPr>
          </a:br>
          <a:r>
            <a:rPr lang="en-US" sz="3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নগদান</a:t>
          </a:r>
          <a:r>
            <a:rPr lang="en-US" sz="3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বই</a:t>
          </a:r>
          <a:endParaRPr lang="en-US" sz="32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73DDCEB2-3061-4005-BF4C-CA7340E19EC6}" type="parTrans" cxnId="{FD643673-7A6F-48C1-9AD6-1AE5503E5C63}">
      <dgm:prSet/>
      <dgm:spPr/>
      <dgm:t>
        <a:bodyPr/>
        <a:lstStyle/>
        <a:p>
          <a:endParaRPr lang="en-US"/>
        </a:p>
      </dgm:t>
    </dgm:pt>
    <dgm:pt modelId="{3DB61085-5A30-47BA-A7F7-E6D177FCB960}" type="sibTrans" cxnId="{FD643673-7A6F-48C1-9AD6-1AE5503E5C63}">
      <dgm:prSet/>
      <dgm:spPr/>
      <dgm:t>
        <a:bodyPr/>
        <a:lstStyle/>
        <a:p>
          <a:endParaRPr lang="en-US"/>
        </a:p>
      </dgm:t>
    </dgm:pt>
    <dgm:pt modelId="{86C790A7-3C52-4311-844A-EC31AF3E1EF1}">
      <dgm:prSet phldrT="[Text]" custT="1"/>
      <dgm:spPr/>
      <dgm:t>
        <a:bodyPr/>
        <a:lstStyle/>
        <a:p>
          <a:r>
            <a:rPr lang="en-US" sz="3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অপেক্ষাকৃত</a:t>
          </a:r>
          <a:r>
            <a:rPr lang="en-US" sz="3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ছোট</a:t>
          </a:r>
          <a:r>
            <a:rPr lang="en-US" sz="3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আয়তনের</a:t>
          </a:r>
          <a:r>
            <a:rPr lang="en-US" sz="3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ব্যবসা</a:t>
          </a:r>
          <a:r>
            <a:rPr lang="en-US" sz="3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প্রতিষ্ঠানসমূহ</a:t>
          </a:r>
          <a:r>
            <a:rPr lang="en-US" sz="3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একঘরা</a:t>
          </a:r>
          <a:r>
            <a:rPr lang="en-US" sz="3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নগদান</a:t>
          </a:r>
          <a:r>
            <a:rPr lang="en-US" sz="3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বই</a:t>
          </a:r>
          <a:r>
            <a:rPr lang="en-US" sz="3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প্রস্তুত</a:t>
          </a:r>
          <a:r>
            <a:rPr lang="en-US" sz="3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করে</a:t>
          </a:r>
          <a:r>
            <a:rPr lang="en-US" sz="3200" dirty="0" smtClean="0">
              <a:latin typeface="NikoshBAN" panose="02000000000000000000" pitchFamily="2" charset="0"/>
              <a:cs typeface="NikoshBAN" panose="02000000000000000000" pitchFamily="2" charset="0"/>
            </a:rPr>
            <a:t>। </a:t>
          </a:r>
          <a:endParaRPr lang="en-US" sz="32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589F652C-B500-4D66-A6BB-E8883C663F68}" type="parTrans" cxnId="{7B0055D6-ACFE-4D31-8773-4346AC0069BC}">
      <dgm:prSet/>
      <dgm:spPr/>
      <dgm:t>
        <a:bodyPr/>
        <a:lstStyle/>
        <a:p>
          <a:endParaRPr lang="en-US"/>
        </a:p>
      </dgm:t>
    </dgm:pt>
    <dgm:pt modelId="{692D5893-B867-42F3-942D-805996A645AC}" type="sibTrans" cxnId="{7B0055D6-ACFE-4D31-8773-4346AC0069BC}">
      <dgm:prSet/>
      <dgm:spPr/>
      <dgm:t>
        <a:bodyPr/>
        <a:lstStyle/>
        <a:p>
          <a:endParaRPr lang="en-US"/>
        </a:p>
      </dgm:t>
    </dgm:pt>
    <dgm:pt modelId="{B8BD9E93-3D3C-4B38-89FB-E827CDA3EDC2}">
      <dgm:prSet phldrT="[Text]" custT="1"/>
      <dgm:spPr/>
      <dgm:t>
        <a:bodyPr/>
        <a:lstStyle/>
        <a:p>
          <a:r>
            <a:rPr lang="en-US" sz="31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একঘরা</a:t>
          </a:r>
          <a:r>
            <a:rPr lang="en-US" sz="31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1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নগদান</a:t>
          </a:r>
          <a:r>
            <a:rPr lang="en-US" sz="31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1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বই</a:t>
          </a:r>
          <a:r>
            <a:rPr lang="en-US" sz="31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1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প্রস্তুতের</a:t>
          </a:r>
          <a:r>
            <a:rPr lang="en-US" sz="31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1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ছক</a:t>
          </a:r>
          <a:r>
            <a:rPr lang="en-US" sz="31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1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খতিয়ানের</a:t>
          </a:r>
          <a:r>
            <a:rPr lang="en-US" sz="31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100" dirty="0" smtClean="0">
              <a:latin typeface="NikoshBAN" panose="02000000000000000000" pitchFamily="2" charset="0"/>
              <a:cs typeface="NikoshBAN" panose="02000000000000000000" pitchFamily="2" charset="0"/>
            </a:rPr>
            <a:t>T </a:t>
          </a:r>
          <a:r>
            <a:rPr lang="en-US" sz="31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ছকের</a:t>
          </a:r>
          <a:r>
            <a:rPr lang="en-US" sz="31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1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প্রায়</a:t>
          </a:r>
          <a:r>
            <a:rPr lang="en-US" sz="31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1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অনুরুপ</a:t>
          </a:r>
          <a:r>
            <a:rPr lang="en-US" sz="3100" dirty="0" smtClean="0">
              <a:latin typeface="NikoshBAN" panose="02000000000000000000" pitchFamily="2" charset="0"/>
              <a:cs typeface="NikoshBAN" panose="02000000000000000000" pitchFamily="2" charset="0"/>
            </a:rPr>
            <a:t>।</a:t>
          </a:r>
          <a:endParaRPr lang="en-US" sz="31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9FD18537-DA1A-4CCE-B241-C03D5D3F4AA0}" type="parTrans" cxnId="{5E44BDB2-C6DB-4605-8FBC-E098EEA8D757}">
      <dgm:prSet/>
      <dgm:spPr/>
      <dgm:t>
        <a:bodyPr/>
        <a:lstStyle/>
        <a:p>
          <a:endParaRPr lang="en-US"/>
        </a:p>
      </dgm:t>
    </dgm:pt>
    <dgm:pt modelId="{E16AA2BD-5104-41C3-91A9-31FA382BEB98}" type="sibTrans" cxnId="{5E44BDB2-C6DB-4605-8FBC-E098EEA8D757}">
      <dgm:prSet/>
      <dgm:spPr/>
      <dgm:t>
        <a:bodyPr/>
        <a:lstStyle/>
        <a:p>
          <a:endParaRPr lang="en-US"/>
        </a:p>
      </dgm:t>
    </dgm:pt>
    <dgm:pt modelId="{AE253293-76E1-412D-A26F-05DF472203DD}">
      <dgm:prSet phldrT="[Text]" custT="1"/>
      <dgm:spPr/>
      <dgm:t>
        <a:bodyPr/>
        <a:lstStyle/>
        <a:p>
          <a:r>
            <a:rPr lang="en-US" sz="3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দুইঘরা</a:t>
          </a:r>
          <a:r>
            <a:rPr lang="en-US" sz="3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br>
            <a:rPr lang="en-US" sz="3200" dirty="0" smtClean="0">
              <a:latin typeface="NikoshBAN" panose="02000000000000000000" pitchFamily="2" charset="0"/>
              <a:cs typeface="NikoshBAN" panose="02000000000000000000" pitchFamily="2" charset="0"/>
            </a:rPr>
          </a:br>
          <a:r>
            <a:rPr lang="en-US" sz="3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নগদান</a:t>
          </a:r>
          <a:r>
            <a:rPr lang="en-US" sz="3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বই</a:t>
          </a:r>
          <a:endParaRPr lang="en-US" sz="32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BBE88AA7-DBAB-4543-8EFB-74B9E70B45D8}" type="parTrans" cxnId="{95FE7AB4-0912-4AE7-9068-D4377D65021B}">
      <dgm:prSet/>
      <dgm:spPr/>
      <dgm:t>
        <a:bodyPr/>
        <a:lstStyle/>
        <a:p>
          <a:endParaRPr lang="en-US"/>
        </a:p>
      </dgm:t>
    </dgm:pt>
    <dgm:pt modelId="{55453585-CE83-44B1-880D-CFE99E0B3AFC}" type="sibTrans" cxnId="{95FE7AB4-0912-4AE7-9068-D4377D65021B}">
      <dgm:prSet/>
      <dgm:spPr/>
      <dgm:t>
        <a:bodyPr/>
        <a:lstStyle/>
        <a:p>
          <a:endParaRPr lang="en-US"/>
        </a:p>
      </dgm:t>
    </dgm:pt>
    <dgm:pt modelId="{94BA2217-C70E-4D02-9C6A-E26EAAC0FBB7}">
      <dgm:prSet phldrT="[Text]" custT="1"/>
      <dgm:spPr/>
      <dgm:t>
        <a:bodyPr/>
        <a:lstStyle/>
        <a:p>
          <a:pPr>
            <a:lnSpc>
              <a:spcPct val="90000"/>
            </a:lnSpc>
          </a:pPr>
          <a:r>
            <a:rPr lang="en-US" sz="34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যে</a:t>
          </a:r>
          <a:r>
            <a:rPr lang="en-US" sz="34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4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সকল</a:t>
          </a:r>
          <a:r>
            <a:rPr lang="en-US" sz="34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4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প্রতিষ্ঠান</a:t>
          </a:r>
          <a:r>
            <a:rPr lang="en-US" sz="34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4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নগদ</a:t>
          </a:r>
          <a:r>
            <a:rPr lang="en-US" sz="34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4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অর্থ</a:t>
          </a:r>
          <a:r>
            <a:rPr lang="en-US" sz="34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4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লেনদেনের</a:t>
          </a:r>
          <a:r>
            <a:rPr lang="en-US" sz="34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4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পাশাপাশি</a:t>
          </a:r>
          <a:r>
            <a:rPr lang="en-US" sz="34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4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ব্যাংকের</a:t>
          </a:r>
          <a:r>
            <a:rPr lang="en-US" sz="34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4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মাধ্যমেও</a:t>
          </a:r>
          <a:r>
            <a:rPr lang="en-US" sz="34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4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লেনদেন</a:t>
          </a:r>
          <a:r>
            <a:rPr lang="en-US" sz="34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4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সম্পন্ন</a:t>
          </a:r>
          <a:r>
            <a:rPr lang="en-US" sz="34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4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করে</a:t>
          </a:r>
          <a:r>
            <a:rPr lang="en-US" sz="34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4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তারা</a:t>
          </a:r>
          <a:r>
            <a:rPr lang="en-US" sz="34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4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দুইঘরা</a:t>
          </a:r>
          <a:r>
            <a:rPr lang="en-US" sz="34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4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নগদান</a:t>
          </a:r>
          <a:r>
            <a:rPr lang="en-US" sz="34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4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বই</a:t>
          </a:r>
          <a:r>
            <a:rPr lang="en-US" sz="34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4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বলে</a:t>
          </a:r>
          <a:r>
            <a:rPr lang="en-US" sz="3400" dirty="0" smtClean="0">
              <a:latin typeface="NikoshBAN" panose="02000000000000000000" pitchFamily="2" charset="0"/>
              <a:cs typeface="NikoshBAN" panose="02000000000000000000" pitchFamily="2" charset="0"/>
            </a:rPr>
            <a:t>।                                      </a:t>
          </a:r>
          <a:endParaRPr lang="en-US" sz="34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3FDB8371-D1CA-4F3A-9A41-1AFF75A38684}" type="parTrans" cxnId="{B384730D-DD1C-46D1-87F5-5870B8428E5D}">
      <dgm:prSet/>
      <dgm:spPr/>
      <dgm:t>
        <a:bodyPr/>
        <a:lstStyle/>
        <a:p>
          <a:endParaRPr lang="en-US"/>
        </a:p>
      </dgm:t>
    </dgm:pt>
    <dgm:pt modelId="{9DBEDDF9-1AD7-4BDA-91AA-67C582849320}" type="sibTrans" cxnId="{B384730D-DD1C-46D1-87F5-5870B8428E5D}">
      <dgm:prSet/>
      <dgm:spPr/>
      <dgm:t>
        <a:bodyPr/>
        <a:lstStyle/>
        <a:p>
          <a:endParaRPr lang="en-US"/>
        </a:p>
      </dgm:t>
    </dgm:pt>
    <dgm:pt modelId="{58D67452-363B-41F3-B05E-D4FFC7693971}">
      <dgm:prSet phldrT="[Text]" custT="1"/>
      <dgm:spPr/>
      <dgm:t>
        <a:bodyPr/>
        <a:lstStyle/>
        <a:p>
          <a:r>
            <a:rPr lang="en-US" sz="3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ডেবিট</a:t>
          </a:r>
          <a:r>
            <a:rPr lang="en-US" sz="3200" dirty="0" smtClean="0">
              <a:latin typeface="NikoshBAN" panose="02000000000000000000" pitchFamily="2" charset="0"/>
              <a:cs typeface="NikoshBAN" panose="02000000000000000000" pitchFamily="2" charset="0"/>
            </a:rPr>
            <a:t> ও </a:t>
          </a:r>
          <a:r>
            <a:rPr lang="en-US" sz="3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ক্রেডিট</a:t>
          </a:r>
          <a:r>
            <a:rPr lang="en-US" sz="3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উভয়</a:t>
          </a:r>
          <a:r>
            <a:rPr lang="en-US" sz="3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দিকে</a:t>
          </a:r>
          <a:r>
            <a:rPr lang="en-US" sz="3200" dirty="0" smtClean="0">
              <a:latin typeface="NikoshBAN" panose="02000000000000000000" pitchFamily="2" charset="0"/>
              <a:cs typeface="NikoshBAN" panose="02000000000000000000" pitchFamily="2" charset="0"/>
            </a:rPr>
            <a:t> 5টি </a:t>
          </a:r>
          <a:r>
            <a:rPr lang="en-US" sz="3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করে</a:t>
          </a:r>
          <a:r>
            <a:rPr lang="en-US" sz="3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মোট</a:t>
          </a:r>
          <a:r>
            <a:rPr lang="en-US" sz="3200" dirty="0" smtClean="0">
              <a:latin typeface="NikoshBAN" panose="02000000000000000000" pitchFamily="2" charset="0"/>
              <a:cs typeface="NikoshBAN" panose="02000000000000000000" pitchFamily="2" charset="0"/>
            </a:rPr>
            <a:t> 10 </a:t>
          </a:r>
          <a:r>
            <a:rPr lang="en-US" sz="3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টি</a:t>
          </a:r>
          <a:r>
            <a:rPr lang="en-US" sz="3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ছক</a:t>
          </a:r>
          <a:r>
            <a:rPr lang="en-US" sz="3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আছে</a:t>
          </a:r>
          <a:r>
            <a:rPr lang="en-US" sz="3200" dirty="0" smtClean="0">
              <a:latin typeface="NikoshBAN" panose="02000000000000000000" pitchFamily="2" charset="0"/>
              <a:cs typeface="NikoshBAN" panose="02000000000000000000" pitchFamily="2" charset="0"/>
            </a:rPr>
            <a:t>।  </a:t>
          </a:r>
          <a:endParaRPr lang="en-US" sz="32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9213FDED-C5D8-4884-8B1A-74A09476B8E8}" type="parTrans" cxnId="{2B759210-0169-4229-ABBE-8C3BCFE093C6}">
      <dgm:prSet/>
      <dgm:spPr/>
      <dgm:t>
        <a:bodyPr/>
        <a:lstStyle/>
        <a:p>
          <a:endParaRPr lang="en-US"/>
        </a:p>
      </dgm:t>
    </dgm:pt>
    <dgm:pt modelId="{2986E05E-178B-4A42-A53B-F92F230642F8}" type="sibTrans" cxnId="{2B759210-0169-4229-ABBE-8C3BCFE093C6}">
      <dgm:prSet/>
      <dgm:spPr/>
      <dgm:t>
        <a:bodyPr/>
        <a:lstStyle/>
        <a:p>
          <a:endParaRPr lang="en-US"/>
        </a:p>
      </dgm:t>
    </dgm:pt>
    <dgm:pt modelId="{992D16EF-5508-4B48-ABC8-0A4243CBBEE6}">
      <dgm:prSet phldrT="[Text]" custT="1"/>
      <dgm:spPr/>
      <dgm:t>
        <a:bodyPr/>
        <a:lstStyle/>
        <a:p>
          <a:pPr>
            <a:lnSpc>
              <a:spcPct val="100000"/>
            </a:lnSpc>
          </a:pPr>
          <a:r>
            <a:rPr lang="en-US" sz="34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একঘরা</a:t>
          </a:r>
          <a:r>
            <a:rPr lang="en-US" sz="34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4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নগদান</a:t>
          </a:r>
          <a:r>
            <a:rPr lang="en-US" sz="34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4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বই</a:t>
          </a:r>
          <a:r>
            <a:rPr lang="en-US" sz="34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4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অপেক্ষা</a:t>
          </a:r>
          <a:r>
            <a:rPr lang="en-US" sz="34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4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দুইঘরা</a:t>
          </a:r>
          <a:r>
            <a:rPr lang="en-US" sz="34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4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নগদান</a:t>
          </a:r>
          <a:r>
            <a:rPr lang="en-US" sz="34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4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বই</a:t>
          </a:r>
          <a:r>
            <a:rPr lang="en-US" sz="34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4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অধিক</a:t>
          </a:r>
          <a:r>
            <a:rPr lang="en-US" sz="3400" dirty="0" smtClean="0">
              <a:latin typeface="NikoshBAN" panose="02000000000000000000" pitchFamily="2" charset="0"/>
              <a:cs typeface="NikoshBAN" panose="02000000000000000000" pitchFamily="2" charset="0"/>
            </a:rPr>
            <a:t/>
          </a:r>
          <a:br>
            <a:rPr lang="en-US" sz="3400" dirty="0" smtClean="0">
              <a:latin typeface="NikoshBAN" panose="02000000000000000000" pitchFamily="2" charset="0"/>
              <a:cs typeface="NikoshBAN" panose="02000000000000000000" pitchFamily="2" charset="0"/>
            </a:rPr>
          </a:br>
          <a:r>
            <a:rPr lang="en-US" sz="34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প্রচলিত</a:t>
          </a:r>
          <a:r>
            <a:rPr lang="en-US" sz="3400" dirty="0" smtClean="0">
              <a:latin typeface="NikoshBAN" panose="02000000000000000000" pitchFamily="2" charset="0"/>
              <a:cs typeface="NikoshBAN" panose="02000000000000000000" pitchFamily="2" charset="0"/>
            </a:rPr>
            <a:t>  ও </a:t>
          </a:r>
          <a:r>
            <a:rPr lang="en-US" sz="34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তথ্যবহুল</a:t>
          </a:r>
          <a:r>
            <a:rPr lang="en-US" sz="3400" dirty="0" smtClean="0">
              <a:latin typeface="NikoshBAN" panose="02000000000000000000" pitchFamily="2" charset="0"/>
              <a:cs typeface="NikoshBAN" panose="02000000000000000000" pitchFamily="2" charset="0"/>
            </a:rPr>
            <a:t>।</a:t>
          </a:r>
          <a:br>
            <a:rPr lang="en-US" sz="3400" dirty="0" smtClean="0">
              <a:latin typeface="NikoshBAN" panose="02000000000000000000" pitchFamily="2" charset="0"/>
              <a:cs typeface="NikoshBAN" panose="02000000000000000000" pitchFamily="2" charset="0"/>
            </a:rPr>
          </a:br>
          <a:r>
            <a:rPr lang="en-US" sz="6200" dirty="0" smtClean="0">
              <a:latin typeface="NikoshBAN" panose="02000000000000000000" pitchFamily="2" charset="0"/>
              <a:cs typeface="NikoshBAN" panose="02000000000000000000" pitchFamily="2" charset="0"/>
            </a:rPr>
            <a:t>                                                                                                                                                                                                                                                       </a:t>
          </a:r>
          <a:endParaRPr lang="en-US" sz="62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EDC30D6B-1F98-4B7E-AC5C-A0F9AFC4A375}" type="sibTrans" cxnId="{94ED8955-4EDD-4B41-ADB7-2351304CAC23}">
      <dgm:prSet/>
      <dgm:spPr/>
      <dgm:t>
        <a:bodyPr/>
        <a:lstStyle/>
        <a:p>
          <a:endParaRPr lang="en-US"/>
        </a:p>
      </dgm:t>
    </dgm:pt>
    <dgm:pt modelId="{F0E01353-1294-4793-B86E-C9D8B3E364AC}" type="parTrans" cxnId="{94ED8955-4EDD-4B41-ADB7-2351304CAC23}">
      <dgm:prSet/>
      <dgm:spPr/>
      <dgm:t>
        <a:bodyPr/>
        <a:lstStyle/>
        <a:p>
          <a:endParaRPr lang="en-US"/>
        </a:p>
      </dgm:t>
    </dgm:pt>
    <dgm:pt modelId="{62AD5977-FE65-4B11-BC3D-BA75EDE46AC3}">
      <dgm:prSet phldrT="[Text]" custT="1"/>
      <dgm:spPr/>
      <dgm:t>
        <a:bodyPr/>
        <a:lstStyle/>
        <a:p>
          <a:pPr>
            <a:lnSpc>
              <a:spcPct val="90000"/>
            </a:lnSpc>
          </a:pPr>
          <a:endParaRPr lang="en-US" sz="34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371AE751-370E-43AC-9451-C4AD674C8C9E}" type="parTrans" cxnId="{3F365792-DBE1-4E70-AC77-19D70DDB9EDE}">
      <dgm:prSet/>
      <dgm:spPr/>
      <dgm:t>
        <a:bodyPr/>
        <a:lstStyle/>
        <a:p>
          <a:endParaRPr lang="en-US"/>
        </a:p>
      </dgm:t>
    </dgm:pt>
    <dgm:pt modelId="{5D7FB45E-F8C1-4DE0-9221-A929148D9F0F}" type="sibTrans" cxnId="{3F365792-DBE1-4E70-AC77-19D70DDB9EDE}">
      <dgm:prSet/>
      <dgm:spPr/>
      <dgm:t>
        <a:bodyPr/>
        <a:lstStyle/>
        <a:p>
          <a:endParaRPr lang="en-US"/>
        </a:p>
      </dgm:t>
    </dgm:pt>
    <dgm:pt modelId="{C68E43B1-9E17-482B-A3D6-EC2C0269BC0F}">
      <dgm:prSet phldrT="[Text]" custT="1"/>
      <dgm:spPr/>
      <dgm:t>
        <a:bodyPr/>
        <a:lstStyle/>
        <a:p>
          <a:pPr>
            <a:lnSpc>
              <a:spcPct val="90000"/>
            </a:lnSpc>
          </a:pPr>
          <a:endParaRPr lang="en-US" sz="34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FD47CE37-7A7E-4FCA-B36C-FA6A142C9147}" type="parTrans" cxnId="{AB4ACB24-1249-4D22-8FE6-34B332212391}">
      <dgm:prSet/>
      <dgm:spPr/>
      <dgm:t>
        <a:bodyPr/>
        <a:lstStyle/>
        <a:p>
          <a:endParaRPr lang="en-US"/>
        </a:p>
      </dgm:t>
    </dgm:pt>
    <dgm:pt modelId="{15DFDB22-36C1-432D-B11B-CFFED13B49C7}" type="sibTrans" cxnId="{AB4ACB24-1249-4D22-8FE6-34B332212391}">
      <dgm:prSet/>
      <dgm:spPr/>
      <dgm:t>
        <a:bodyPr/>
        <a:lstStyle/>
        <a:p>
          <a:endParaRPr lang="en-US"/>
        </a:p>
      </dgm:t>
    </dgm:pt>
    <dgm:pt modelId="{DBBD1279-C8CA-43F0-B8A4-BE17D10BD686}" type="pres">
      <dgm:prSet presAssocID="{3A15FD8D-B924-4798-9062-AB0ACBB15FEF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B22FC5D7-00D8-43B5-976C-372FB6EF41E1}" type="pres">
      <dgm:prSet presAssocID="{DAB4363A-7946-481F-9508-49F33F29E006}" presName="composite" presStyleCnt="0"/>
      <dgm:spPr/>
    </dgm:pt>
    <dgm:pt modelId="{38563EFD-A3C4-4D70-92BD-8316E83D5456}" type="pres">
      <dgm:prSet presAssocID="{DAB4363A-7946-481F-9508-49F33F29E006}" presName="parentText" presStyleLbl="alignNode1" presStyleIdx="0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AB6B63E-4CB3-48DD-836D-C4464C9964C8}" type="pres">
      <dgm:prSet presAssocID="{DAB4363A-7946-481F-9508-49F33F29E006}" presName="descendantText" presStyleLbl="alignAcc1" presStyleIdx="0" presStyleCnt="2" custScaleX="100735" custScaleY="130129" custLinFactNeighborX="-15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3087EAD-FBAB-4BED-B95C-D203A49F20D2}" type="pres">
      <dgm:prSet presAssocID="{3DB61085-5A30-47BA-A7F7-E6D177FCB960}" presName="sp" presStyleCnt="0"/>
      <dgm:spPr/>
    </dgm:pt>
    <dgm:pt modelId="{0A0E3A81-72E5-48C6-9994-987F5CFB0865}" type="pres">
      <dgm:prSet presAssocID="{AE253293-76E1-412D-A26F-05DF472203DD}" presName="composite" presStyleCnt="0"/>
      <dgm:spPr/>
    </dgm:pt>
    <dgm:pt modelId="{FC8E9274-26FE-41A0-B0E4-CA298D91E2EE}" type="pres">
      <dgm:prSet presAssocID="{AE253293-76E1-412D-A26F-05DF472203DD}" presName="parentText" presStyleLbl="alignNode1" presStyleIdx="1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CEAC433-C083-4071-A9B5-736C569D99BD}" type="pres">
      <dgm:prSet presAssocID="{AE253293-76E1-412D-A26F-05DF472203DD}" presName="descendantText" presStyleLbl="alignAcc1" presStyleIdx="1" presStyleCnt="2" custScaleY="13213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1247EFA9-8DE9-443A-83A5-02564D8B298C}" type="presOf" srcId="{AE253293-76E1-412D-A26F-05DF472203DD}" destId="{FC8E9274-26FE-41A0-B0E4-CA298D91E2EE}" srcOrd="0" destOrd="0" presId="urn:microsoft.com/office/officeart/2005/8/layout/chevron2"/>
    <dgm:cxn modelId="{94ED8955-4EDD-4B41-ADB7-2351304CAC23}" srcId="{AE253293-76E1-412D-A26F-05DF472203DD}" destId="{992D16EF-5508-4B48-ABC8-0A4243CBBEE6}" srcOrd="3" destOrd="0" parTransId="{F0E01353-1294-4793-B86E-C9D8B3E364AC}" sibTransId="{EDC30D6B-1F98-4B7E-AC5C-A0F9AFC4A375}"/>
    <dgm:cxn modelId="{7B0055D6-ACFE-4D31-8773-4346AC0069BC}" srcId="{DAB4363A-7946-481F-9508-49F33F29E006}" destId="{86C790A7-3C52-4311-844A-EC31AF3E1EF1}" srcOrd="0" destOrd="0" parTransId="{589F652C-B500-4D66-A6BB-E8883C663F68}" sibTransId="{692D5893-B867-42F3-942D-805996A645AC}"/>
    <dgm:cxn modelId="{5E44BDB2-C6DB-4605-8FBC-E098EEA8D757}" srcId="{DAB4363A-7946-481F-9508-49F33F29E006}" destId="{B8BD9E93-3D3C-4B38-89FB-E827CDA3EDC2}" srcOrd="1" destOrd="0" parTransId="{9FD18537-DA1A-4CCE-B241-C03D5D3F4AA0}" sibTransId="{E16AA2BD-5104-41C3-91A9-31FA382BEB98}"/>
    <dgm:cxn modelId="{AE820AB1-C00E-4013-8D20-F7568ACAC653}" type="presOf" srcId="{86C790A7-3C52-4311-844A-EC31AF3E1EF1}" destId="{DAB6B63E-4CB3-48DD-836D-C4464C9964C8}" srcOrd="0" destOrd="0" presId="urn:microsoft.com/office/officeart/2005/8/layout/chevron2"/>
    <dgm:cxn modelId="{EE882041-8FB1-4ACC-B37A-C4760A3DBB82}" type="presOf" srcId="{62AD5977-FE65-4B11-BC3D-BA75EDE46AC3}" destId="{9CEAC433-C083-4071-A9B5-736C569D99BD}" srcOrd="0" destOrd="0" presId="urn:microsoft.com/office/officeart/2005/8/layout/chevron2"/>
    <dgm:cxn modelId="{FD643673-7A6F-48C1-9AD6-1AE5503E5C63}" srcId="{3A15FD8D-B924-4798-9062-AB0ACBB15FEF}" destId="{DAB4363A-7946-481F-9508-49F33F29E006}" srcOrd="0" destOrd="0" parTransId="{73DDCEB2-3061-4005-BF4C-CA7340E19EC6}" sibTransId="{3DB61085-5A30-47BA-A7F7-E6D177FCB960}"/>
    <dgm:cxn modelId="{4C4265B1-C53E-48DF-A35F-948AA38B0999}" type="presOf" srcId="{58D67452-363B-41F3-B05E-D4FFC7693971}" destId="{DAB6B63E-4CB3-48DD-836D-C4464C9964C8}" srcOrd="0" destOrd="2" presId="urn:microsoft.com/office/officeart/2005/8/layout/chevron2"/>
    <dgm:cxn modelId="{95FE7AB4-0912-4AE7-9068-D4377D65021B}" srcId="{3A15FD8D-B924-4798-9062-AB0ACBB15FEF}" destId="{AE253293-76E1-412D-A26F-05DF472203DD}" srcOrd="1" destOrd="0" parTransId="{BBE88AA7-DBAB-4543-8EFB-74B9E70B45D8}" sibTransId="{55453585-CE83-44B1-880D-CFE99E0B3AFC}"/>
    <dgm:cxn modelId="{2B759210-0169-4229-ABBE-8C3BCFE093C6}" srcId="{DAB4363A-7946-481F-9508-49F33F29E006}" destId="{58D67452-363B-41F3-B05E-D4FFC7693971}" srcOrd="2" destOrd="0" parTransId="{9213FDED-C5D8-4884-8B1A-74A09476B8E8}" sibTransId="{2986E05E-178B-4A42-A53B-F92F230642F8}"/>
    <dgm:cxn modelId="{AB4ACB24-1249-4D22-8FE6-34B332212391}" srcId="{AE253293-76E1-412D-A26F-05DF472203DD}" destId="{C68E43B1-9E17-482B-A3D6-EC2C0269BC0F}" srcOrd="1" destOrd="0" parTransId="{FD47CE37-7A7E-4FCA-B36C-FA6A142C9147}" sibTransId="{15DFDB22-36C1-432D-B11B-CFFED13B49C7}"/>
    <dgm:cxn modelId="{FFC5CE8A-F871-498D-BFA1-31CA9AA80DBB}" type="presOf" srcId="{992D16EF-5508-4B48-ABC8-0A4243CBBEE6}" destId="{9CEAC433-C083-4071-A9B5-736C569D99BD}" srcOrd="0" destOrd="3" presId="urn:microsoft.com/office/officeart/2005/8/layout/chevron2"/>
    <dgm:cxn modelId="{32E0E096-FAD0-4500-A431-FE81BB060CAD}" type="presOf" srcId="{3A15FD8D-B924-4798-9062-AB0ACBB15FEF}" destId="{DBBD1279-C8CA-43F0-B8A4-BE17D10BD686}" srcOrd="0" destOrd="0" presId="urn:microsoft.com/office/officeart/2005/8/layout/chevron2"/>
    <dgm:cxn modelId="{3F365792-DBE1-4E70-AC77-19D70DDB9EDE}" srcId="{AE253293-76E1-412D-A26F-05DF472203DD}" destId="{62AD5977-FE65-4B11-BC3D-BA75EDE46AC3}" srcOrd="0" destOrd="0" parTransId="{371AE751-370E-43AC-9451-C4AD674C8C9E}" sibTransId="{5D7FB45E-F8C1-4DE0-9221-A929148D9F0F}"/>
    <dgm:cxn modelId="{3E112005-A9BD-4F11-A8B8-2610506CC416}" type="presOf" srcId="{C68E43B1-9E17-482B-A3D6-EC2C0269BC0F}" destId="{9CEAC433-C083-4071-A9B5-736C569D99BD}" srcOrd="0" destOrd="1" presId="urn:microsoft.com/office/officeart/2005/8/layout/chevron2"/>
    <dgm:cxn modelId="{9073FFA3-7EAB-4AE5-95E0-01F5D2860EF4}" type="presOf" srcId="{B8BD9E93-3D3C-4B38-89FB-E827CDA3EDC2}" destId="{DAB6B63E-4CB3-48DD-836D-C4464C9964C8}" srcOrd="0" destOrd="1" presId="urn:microsoft.com/office/officeart/2005/8/layout/chevron2"/>
    <dgm:cxn modelId="{218075F1-5555-435E-833C-A89A4A9EBA2C}" type="presOf" srcId="{DAB4363A-7946-481F-9508-49F33F29E006}" destId="{38563EFD-A3C4-4D70-92BD-8316E83D5456}" srcOrd="0" destOrd="0" presId="urn:microsoft.com/office/officeart/2005/8/layout/chevron2"/>
    <dgm:cxn modelId="{B384730D-DD1C-46D1-87F5-5870B8428E5D}" srcId="{AE253293-76E1-412D-A26F-05DF472203DD}" destId="{94BA2217-C70E-4D02-9C6A-E26EAAC0FBB7}" srcOrd="2" destOrd="0" parTransId="{3FDB8371-D1CA-4F3A-9A41-1AFF75A38684}" sibTransId="{9DBEDDF9-1AD7-4BDA-91AA-67C582849320}"/>
    <dgm:cxn modelId="{9E933CEB-5437-44F5-87D3-49AFADF74CD1}" type="presOf" srcId="{94BA2217-C70E-4D02-9C6A-E26EAAC0FBB7}" destId="{9CEAC433-C083-4071-A9B5-736C569D99BD}" srcOrd="0" destOrd="2" presId="urn:microsoft.com/office/officeart/2005/8/layout/chevron2"/>
    <dgm:cxn modelId="{71B8C76A-671C-4311-A79B-00682359EFBD}" type="presParOf" srcId="{DBBD1279-C8CA-43F0-B8A4-BE17D10BD686}" destId="{B22FC5D7-00D8-43B5-976C-372FB6EF41E1}" srcOrd="0" destOrd="0" presId="urn:microsoft.com/office/officeart/2005/8/layout/chevron2"/>
    <dgm:cxn modelId="{4DBEBF3D-77D9-45A2-8E86-E64C0ED5AFA5}" type="presParOf" srcId="{B22FC5D7-00D8-43B5-976C-372FB6EF41E1}" destId="{38563EFD-A3C4-4D70-92BD-8316E83D5456}" srcOrd="0" destOrd="0" presId="urn:microsoft.com/office/officeart/2005/8/layout/chevron2"/>
    <dgm:cxn modelId="{892EA4F4-A28F-4D27-A17A-461FAEFD6831}" type="presParOf" srcId="{B22FC5D7-00D8-43B5-976C-372FB6EF41E1}" destId="{DAB6B63E-4CB3-48DD-836D-C4464C9964C8}" srcOrd="1" destOrd="0" presId="urn:microsoft.com/office/officeart/2005/8/layout/chevron2"/>
    <dgm:cxn modelId="{170E574E-D802-4653-B18F-3BE3B8553FE6}" type="presParOf" srcId="{DBBD1279-C8CA-43F0-B8A4-BE17D10BD686}" destId="{33087EAD-FBAB-4BED-B95C-D203A49F20D2}" srcOrd="1" destOrd="0" presId="urn:microsoft.com/office/officeart/2005/8/layout/chevron2"/>
    <dgm:cxn modelId="{0F8AC1A7-6F39-436E-9E84-0C9E2675A091}" type="presParOf" srcId="{DBBD1279-C8CA-43F0-B8A4-BE17D10BD686}" destId="{0A0E3A81-72E5-48C6-9994-987F5CFB0865}" srcOrd="2" destOrd="0" presId="urn:microsoft.com/office/officeart/2005/8/layout/chevron2"/>
    <dgm:cxn modelId="{218F3194-75A7-4BE2-85C2-084613D5DF21}" type="presParOf" srcId="{0A0E3A81-72E5-48C6-9994-987F5CFB0865}" destId="{FC8E9274-26FE-41A0-B0E4-CA298D91E2EE}" srcOrd="0" destOrd="0" presId="urn:microsoft.com/office/officeart/2005/8/layout/chevron2"/>
    <dgm:cxn modelId="{02BE171C-5B15-434E-8BE0-6AAF153F1071}" type="presParOf" srcId="{0A0E3A81-72E5-48C6-9994-987F5CFB0865}" destId="{9CEAC433-C083-4071-A9B5-736C569D99BD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3A15FD8D-B924-4798-9062-AB0ACBB15FEF}" type="doc">
      <dgm:prSet loTypeId="urn:microsoft.com/office/officeart/2005/8/layout/chevron2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AB4363A-7946-481F-9508-49F33F29E006}">
      <dgm:prSet phldrT="[Text]" custT="1"/>
      <dgm:spPr/>
      <dgm:t>
        <a:bodyPr/>
        <a:lstStyle/>
        <a:p>
          <a:r>
            <a:rPr lang="en-US" sz="3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তিনঘরা</a:t>
          </a:r>
          <a:r>
            <a:rPr lang="en-US" sz="3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br>
            <a:rPr lang="en-US" sz="3200" dirty="0" smtClean="0">
              <a:latin typeface="NikoshBAN" panose="02000000000000000000" pitchFamily="2" charset="0"/>
              <a:cs typeface="NikoshBAN" panose="02000000000000000000" pitchFamily="2" charset="0"/>
            </a:rPr>
          </a:br>
          <a:r>
            <a:rPr lang="en-US" sz="3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নগদান</a:t>
          </a:r>
          <a:r>
            <a:rPr lang="en-US" sz="3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বই</a:t>
          </a:r>
          <a:endParaRPr lang="en-US" sz="32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73DDCEB2-3061-4005-BF4C-CA7340E19EC6}" type="parTrans" cxnId="{FD643673-7A6F-48C1-9AD6-1AE5503E5C63}">
      <dgm:prSet/>
      <dgm:spPr/>
      <dgm:t>
        <a:bodyPr/>
        <a:lstStyle/>
        <a:p>
          <a:endParaRPr lang="en-US"/>
        </a:p>
      </dgm:t>
    </dgm:pt>
    <dgm:pt modelId="{3DB61085-5A30-47BA-A7F7-E6D177FCB960}" type="sibTrans" cxnId="{FD643673-7A6F-48C1-9AD6-1AE5503E5C63}">
      <dgm:prSet/>
      <dgm:spPr/>
      <dgm:t>
        <a:bodyPr/>
        <a:lstStyle/>
        <a:p>
          <a:endParaRPr lang="en-US"/>
        </a:p>
      </dgm:t>
    </dgm:pt>
    <dgm:pt modelId="{86C790A7-3C52-4311-844A-EC31AF3E1EF1}">
      <dgm:prSet phldrT="[Text]" custT="1"/>
      <dgm:spPr/>
      <dgm:t>
        <a:bodyPr/>
        <a:lstStyle/>
        <a:p>
          <a:r>
            <a:rPr lang="en-US" sz="3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তিনঘরা</a:t>
          </a:r>
          <a:r>
            <a:rPr lang="en-US" sz="3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নগদান</a:t>
          </a:r>
          <a:r>
            <a:rPr lang="en-US" sz="3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বই</a:t>
          </a:r>
          <a:r>
            <a:rPr lang="en-US" sz="3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প্রস্তুতের</a:t>
          </a:r>
          <a:r>
            <a:rPr lang="en-US" sz="3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দ্বারা</a:t>
          </a:r>
          <a:r>
            <a:rPr lang="en-US" sz="3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নগদ</a:t>
          </a:r>
          <a:r>
            <a:rPr lang="en-US" sz="3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উদ্বৃত্ত</a:t>
          </a:r>
          <a:r>
            <a:rPr lang="en-US" sz="3200" dirty="0" smtClean="0">
              <a:latin typeface="NikoshBAN" panose="02000000000000000000" pitchFamily="2" charset="0"/>
              <a:cs typeface="NikoshBAN" panose="02000000000000000000" pitchFamily="2" charset="0"/>
            </a:rPr>
            <a:t>, </a:t>
          </a:r>
          <a:r>
            <a:rPr lang="en-US" sz="3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ব্যাংক</a:t>
          </a:r>
          <a:r>
            <a:rPr lang="en-US" sz="3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উদ্বৃত্ত</a:t>
          </a:r>
          <a:r>
            <a:rPr lang="en-US" sz="3200" dirty="0" smtClean="0">
              <a:latin typeface="NikoshBAN" panose="02000000000000000000" pitchFamily="2" charset="0"/>
              <a:cs typeface="NikoshBAN" panose="02000000000000000000" pitchFamily="2" charset="0"/>
            </a:rPr>
            <a:t>, </a:t>
          </a:r>
          <a:r>
            <a:rPr lang="en-US" sz="3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মোট</a:t>
          </a:r>
          <a:r>
            <a:rPr lang="en-US" sz="3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প্রদত্ত</a:t>
          </a:r>
          <a:r>
            <a:rPr lang="en-US" sz="3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বাট্টা</a:t>
          </a:r>
          <a:r>
            <a:rPr lang="en-US" sz="3200" dirty="0" smtClean="0">
              <a:latin typeface="NikoshBAN" panose="02000000000000000000" pitchFamily="2" charset="0"/>
              <a:cs typeface="NikoshBAN" panose="02000000000000000000" pitchFamily="2" charset="0"/>
            </a:rPr>
            <a:t>, </a:t>
          </a:r>
          <a:r>
            <a:rPr lang="en-US" sz="3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মোট</a:t>
          </a:r>
          <a:r>
            <a:rPr lang="en-US" sz="3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প্রাপ্ত</a:t>
          </a:r>
          <a:r>
            <a:rPr lang="en-US" sz="3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বাট্টার</a:t>
          </a:r>
          <a:r>
            <a:rPr lang="en-US" sz="3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পরিমাণ</a:t>
          </a:r>
          <a:r>
            <a:rPr lang="en-US" sz="3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জানা</a:t>
          </a:r>
          <a:r>
            <a:rPr lang="en-US" sz="3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যায়</a:t>
          </a:r>
          <a:r>
            <a:rPr lang="en-US" sz="3200" dirty="0" smtClean="0">
              <a:latin typeface="NikoshBAN" panose="02000000000000000000" pitchFamily="2" charset="0"/>
              <a:cs typeface="NikoshBAN" panose="02000000000000000000" pitchFamily="2" charset="0"/>
            </a:rPr>
            <a:t>। </a:t>
          </a:r>
          <a:endParaRPr lang="en-US" sz="32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589F652C-B500-4D66-A6BB-E8883C663F68}" type="parTrans" cxnId="{7B0055D6-ACFE-4D31-8773-4346AC0069BC}">
      <dgm:prSet/>
      <dgm:spPr/>
      <dgm:t>
        <a:bodyPr/>
        <a:lstStyle/>
        <a:p>
          <a:endParaRPr lang="en-US"/>
        </a:p>
      </dgm:t>
    </dgm:pt>
    <dgm:pt modelId="{692D5893-B867-42F3-942D-805996A645AC}" type="sibTrans" cxnId="{7B0055D6-ACFE-4D31-8773-4346AC0069BC}">
      <dgm:prSet/>
      <dgm:spPr/>
      <dgm:t>
        <a:bodyPr/>
        <a:lstStyle/>
        <a:p>
          <a:endParaRPr lang="en-US"/>
        </a:p>
      </dgm:t>
    </dgm:pt>
    <dgm:pt modelId="{B8BD9E93-3D3C-4B38-89FB-E827CDA3EDC2}">
      <dgm:prSet phldrT="[Text]" custT="1"/>
      <dgm:spPr/>
      <dgm:t>
        <a:bodyPr/>
        <a:lstStyle/>
        <a:p>
          <a:r>
            <a:rPr lang="en-US" sz="3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উভয়</a:t>
          </a:r>
          <a:r>
            <a:rPr lang="en-US" sz="3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দিকের</a:t>
          </a:r>
          <a:r>
            <a:rPr lang="en-US" sz="3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বাট্টা</a:t>
          </a:r>
          <a:r>
            <a:rPr lang="en-US" sz="3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কলামের</a:t>
          </a:r>
          <a:r>
            <a:rPr lang="en-US" sz="3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মোট</a:t>
          </a:r>
          <a:r>
            <a:rPr lang="en-US" sz="3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যোগফল</a:t>
          </a:r>
          <a:r>
            <a:rPr lang="en-US" sz="3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পৃথক</a:t>
          </a:r>
          <a:r>
            <a:rPr lang="en-US" sz="3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পৃথক</a:t>
          </a:r>
          <a:r>
            <a:rPr lang="en-US" sz="3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লিখা</a:t>
          </a:r>
          <a:r>
            <a:rPr lang="en-US" sz="3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হয়</a:t>
          </a:r>
          <a:r>
            <a:rPr lang="en-US" sz="3200" dirty="0" smtClean="0">
              <a:latin typeface="NikoshBAN" panose="02000000000000000000" pitchFamily="2" charset="0"/>
              <a:cs typeface="NikoshBAN" panose="02000000000000000000" pitchFamily="2" charset="0"/>
            </a:rPr>
            <a:t>, </a:t>
          </a:r>
          <a:r>
            <a:rPr lang="en-US" sz="3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পার্থক্য</a:t>
          </a:r>
          <a:r>
            <a:rPr lang="en-US" sz="3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নির্ণয়</a:t>
          </a:r>
          <a:r>
            <a:rPr lang="en-US" sz="3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করা</a:t>
          </a:r>
          <a:r>
            <a:rPr lang="en-US" sz="3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হয়</a:t>
          </a:r>
          <a:r>
            <a:rPr lang="en-US" sz="3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না</a:t>
          </a:r>
          <a:r>
            <a:rPr lang="en-US" sz="3200" dirty="0" smtClean="0">
              <a:latin typeface="NikoshBAN" panose="02000000000000000000" pitchFamily="2" charset="0"/>
              <a:cs typeface="NikoshBAN" panose="02000000000000000000" pitchFamily="2" charset="0"/>
            </a:rPr>
            <a:t>। </a:t>
          </a:r>
          <a:br>
            <a:rPr lang="en-US" sz="3200" dirty="0" smtClean="0">
              <a:latin typeface="NikoshBAN" panose="02000000000000000000" pitchFamily="2" charset="0"/>
              <a:cs typeface="NikoshBAN" panose="02000000000000000000" pitchFamily="2" charset="0"/>
            </a:rPr>
          </a:br>
          <a:r>
            <a:rPr lang="en-US" sz="3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ডেবিট</a:t>
          </a:r>
          <a:r>
            <a:rPr lang="en-US" sz="3200" dirty="0" smtClean="0">
              <a:latin typeface="NikoshBAN" panose="02000000000000000000" pitchFamily="2" charset="0"/>
              <a:cs typeface="NikoshBAN" panose="02000000000000000000" pitchFamily="2" charset="0"/>
            </a:rPr>
            <a:t> ও </a:t>
          </a:r>
          <a:r>
            <a:rPr lang="en-US" sz="3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ক্রেডিট</a:t>
          </a:r>
          <a:r>
            <a:rPr lang="en-US" sz="3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উভয়</a:t>
          </a:r>
          <a:r>
            <a:rPr lang="en-US" sz="3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দিকে</a:t>
          </a:r>
          <a:r>
            <a:rPr lang="en-US" sz="3200" dirty="0" smtClean="0">
              <a:latin typeface="NikoshBAN" panose="02000000000000000000" pitchFamily="2" charset="0"/>
              <a:cs typeface="NikoshBAN" panose="02000000000000000000" pitchFamily="2" charset="0"/>
            </a:rPr>
            <a:t> 7টি </a:t>
          </a:r>
          <a:r>
            <a:rPr lang="en-US" sz="3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করে</a:t>
          </a:r>
          <a:r>
            <a:rPr lang="en-US" sz="3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মোট</a:t>
          </a:r>
          <a:r>
            <a:rPr lang="en-US" sz="3200" dirty="0" smtClean="0">
              <a:latin typeface="NikoshBAN" panose="02000000000000000000" pitchFamily="2" charset="0"/>
              <a:cs typeface="NikoshBAN" panose="02000000000000000000" pitchFamily="2" charset="0"/>
            </a:rPr>
            <a:t> 14 </a:t>
          </a:r>
          <a:r>
            <a:rPr lang="en-US" sz="3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টি</a:t>
          </a:r>
          <a:r>
            <a:rPr lang="en-US" sz="3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ছক</a:t>
          </a:r>
          <a:r>
            <a:rPr lang="en-US" sz="3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আছে</a:t>
          </a:r>
          <a:r>
            <a:rPr lang="en-US" sz="3200" dirty="0" smtClean="0">
              <a:latin typeface="NikoshBAN" panose="02000000000000000000" pitchFamily="2" charset="0"/>
              <a:cs typeface="NikoshBAN" panose="02000000000000000000" pitchFamily="2" charset="0"/>
            </a:rPr>
            <a:t>।  </a:t>
          </a:r>
          <a:endParaRPr lang="en-US" sz="32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9FD18537-DA1A-4CCE-B241-C03D5D3F4AA0}" type="parTrans" cxnId="{5E44BDB2-C6DB-4605-8FBC-E098EEA8D757}">
      <dgm:prSet/>
      <dgm:spPr/>
      <dgm:t>
        <a:bodyPr/>
        <a:lstStyle/>
        <a:p>
          <a:endParaRPr lang="en-US"/>
        </a:p>
      </dgm:t>
    </dgm:pt>
    <dgm:pt modelId="{E16AA2BD-5104-41C3-91A9-31FA382BEB98}" type="sibTrans" cxnId="{5E44BDB2-C6DB-4605-8FBC-E098EEA8D757}">
      <dgm:prSet/>
      <dgm:spPr/>
      <dgm:t>
        <a:bodyPr/>
        <a:lstStyle/>
        <a:p>
          <a:endParaRPr lang="en-US"/>
        </a:p>
      </dgm:t>
    </dgm:pt>
    <dgm:pt modelId="{AE253293-76E1-412D-A26F-05DF472203DD}">
      <dgm:prSet phldrT="[Text]"/>
      <dgm:spPr/>
      <dgm:t>
        <a:bodyPr/>
        <a:lstStyle/>
        <a:p>
          <a:r>
            <a:rPr lang="en-US" smtClean="0"/>
            <a:t>খুচরা </a:t>
          </a:r>
          <a:r>
            <a:rPr lang="en-US" dirty="0" err="1" smtClean="0"/>
            <a:t>নগদান</a:t>
          </a:r>
          <a:r>
            <a:rPr lang="en-US" dirty="0" smtClean="0"/>
            <a:t> </a:t>
          </a:r>
          <a:r>
            <a:rPr lang="en-US" dirty="0" err="1" smtClean="0"/>
            <a:t>বই</a:t>
          </a:r>
          <a:endParaRPr lang="en-US" dirty="0"/>
        </a:p>
      </dgm:t>
    </dgm:pt>
    <dgm:pt modelId="{BBE88AA7-DBAB-4543-8EFB-74B9E70B45D8}" type="parTrans" cxnId="{95FE7AB4-0912-4AE7-9068-D4377D65021B}">
      <dgm:prSet/>
      <dgm:spPr/>
      <dgm:t>
        <a:bodyPr/>
        <a:lstStyle/>
        <a:p>
          <a:endParaRPr lang="en-US"/>
        </a:p>
      </dgm:t>
    </dgm:pt>
    <dgm:pt modelId="{55453585-CE83-44B1-880D-CFE99E0B3AFC}" type="sibTrans" cxnId="{95FE7AB4-0912-4AE7-9068-D4377D65021B}">
      <dgm:prSet/>
      <dgm:spPr/>
      <dgm:t>
        <a:bodyPr/>
        <a:lstStyle/>
        <a:p>
          <a:endParaRPr lang="en-US"/>
        </a:p>
      </dgm:t>
    </dgm:pt>
    <dgm:pt modelId="{94BA2217-C70E-4D02-9C6A-E26EAAC0FBB7}">
      <dgm:prSet phldrT="[Text]" custT="1"/>
      <dgm:spPr/>
      <dgm:t>
        <a:bodyPr/>
        <a:lstStyle/>
        <a:p>
          <a:pPr>
            <a:lnSpc>
              <a:spcPct val="90000"/>
            </a:lnSpc>
          </a:pPr>
          <a:r>
            <a:rPr lang="en-US" sz="3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খুচরা</a:t>
          </a:r>
          <a:r>
            <a:rPr lang="en-US" sz="3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বা</a:t>
          </a:r>
          <a:r>
            <a:rPr lang="en-US" sz="3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ছোট</a:t>
          </a:r>
          <a:r>
            <a:rPr lang="en-US" sz="3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ছোট</a:t>
          </a:r>
          <a:r>
            <a:rPr lang="en-US" sz="3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খরচগুলোর</a:t>
          </a:r>
          <a:r>
            <a:rPr lang="en-US" sz="3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হিসাব</a:t>
          </a:r>
          <a:r>
            <a:rPr lang="en-US" sz="3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যে</a:t>
          </a:r>
          <a:r>
            <a:rPr lang="en-US" sz="3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নগদান</a:t>
          </a:r>
          <a:r>
            <a:rPr lang="en-US" sz="3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বইতে</a:t>
          </a:r>
          <a:r>
            <a:rPr lang="en-US" sz="3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রাখা</a:t>
          </a:r>
          <a:r>
            <a:rPr lang="en-US" sz="3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হয়</a:t>
          </a:r>
          <a:r>
            <a:rPr lang="en-US" sz="3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তাকে</a:t>
          </a:r>
          <a:r>
            <a:rPr lang="en-US" sz="3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খুচরা</a:t>
          </a:r>
          <a:r>
            <a:rPr lang="en-US" sz="3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নগদান</a:t>
          </a:r>
          <a:r>
            <a:rPr lang="en-US" sz="3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বই</a:t>
          </a:r>
          <a:r>
            <a:rPr lang="en-US" sz="3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বলে</a:t>
          </a:r>
          <a:r>
            <a:rPr lang="en-US" sz="3200" dirty="0" smtClean="0">
              <a:latin typeface="NikoshBAN" panose="02000000000000000000" pitchFamily="2" charset="0"/>
              <a:cs typeface="NikoshBAN" panose="02000000000000000000" pitchFamily="2" charset="0"/>
            </a:rPr>
            <a:t>।                                       </a:t>
          </a:r>
          <a:endParaRPr lang="en-US" sz="32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3FDB8371-D1CA-4F3A-9A41-1AFF75A38684}" type="parTrans" cxnId="{B384730D-DD1C-46D1-87F5-5870B8428E5D}">
      <dgm:prSet/>
      <dgm:spPr/>
      <dgm:t>
        <a:bodyPr/>
        <a:lstStyle/>
        <a:p>
          <a:endParaRPr lang="en-US"/>
        </a:p>
      </dgm:t>
    </dgm:pt>
    <dgm:pt modelId="{9DBEDDF9-1AD7-4BDA-91AA-67C582849320}" type="sibTrans" cxnId="{B384730D-DD1C-46D1-87F5-5870B8428E5D}">
      <dgm:prSet/>
      <dgm:spPr/>
      <dgm:t>
        <a:bodyPr/>
        <a:lstStyle/>
        <a:p>
          <a:endParaRPr lang="en-US"/>
        </a:p>
      </dgm:t>
    </dgm:pt>
    <dgm:pt modelId="{992D16EF-5508-4B48-ABC8-0A4243CBBEE6}">
      <dgm:prSet phldrT="[Text]" custT="1"/>
      <dgm:spPr/>
      <dgm:t>
        <a:bodyPr/>
        <a:lstStyle/>
        <a:p>
          <a:pPr>
            <a:lnSpc>
              <a:spcPct val="100000"/>
            </a:lnSpc>
          </a:pPr>
          <a:r>
            <a:rPr lang="en-US" sz="3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খুচরা</a:t>
          </a:r>
          <a:r>
            <a:rPr lang="en-US" sz="3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নগদান</a:t>
          </a:r>
          <a:r>
            <a:rPr lang="en-US" sz="3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বই</a:t>
          </a:r>
          <a:r>
            <a:rPr lang="en-US" sz="3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প্রধান</a:t>
          </a:r>
          <a:r>
            <a:rPr lang="en-US" sz="3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নগদান</a:t>
          </a:r>
          <a:r>
            <a:rPr lang="en-US" sz="3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বইয়ের</a:t>
          </a:r>
          <a:r>
            <a:rPr lang="en-US" sz="3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মত</a:t>
          </a:r>
          <a:r>
            <a:rPr lang="en-US" sz="3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একটি</a:t>
          </a:r>
          <a:r>
            <a:rPr lang="en-US" sz="3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প্রাথমিক</a:t>
          </a:r>
          <a:r>
            <a:rPr lang="en-US" sz="3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হিসাবের</a:t>
          </a:r>
          <a:r>
            <a:rPr lang="en-US" sz="3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বই</a:t>
          </a:r>
          <a:r>
            <a:rPr lang="en-US" sz="3200" dirty="0" smtClean="0">
              <a:latin typeface="NikoshBAN" panose="02000000000000000000" pitchFamily="2" charset="0"/>
              <a:cs typeface="NikoshBAN" panose="02000000000000000000" pitchFamily="2" charset="0"/>
            </a:rPr>
            <a:t>। </a:t>
          </a:r>
          <a:r>
            <a:rPr lang="en-US" sz="3400" dirty="0" smtClean="0">
              <a:latin typeface="NikoshBAN" panose="02000000000000000000" pitchFamily="2" charset="0"/>
              <a:cs typeface="NikoshBAN" panose="02000000000000000000" pitchFamily="2" charset="0"/>
            </a:rPr>
            <a:t/>
          </a:r>
          <a:br>
            <a:rPr lang="en-US" sz="3400" dirty="0" smtClean="0">
              <a:latin typeface="NikoshBAN" panose="02000000000000000000" pitchFamily="2" charset="0"/>
              <a:cs typeface="NikoshBAN" panose="02000000000000000000" pitchFamily="2" charset="0"/>
            </a:rPr>
          </a:br>
          <a:r>
            <a:rPr lang="en-US" sz="3400" dirty="0" smtClean="0">
              <a:latin typeface="NikoshBAN" panose="02000000000000000000" pitchFamily="2" charset="0"/>
              <a:cs typeface="NikoshBAN" panose="02000000000000000000" pitchFamily="2" charset="0"/>
            </a:rPr>
            <a:t/>
          </a:r>
          <a:br>
            <a:rPr lang="en-US" sz="3400" dirty="0" smtClean="0">
              <a:latin typeface="NikoshBAN" panose="02000000000000000000" pitchFamily="2" charset="0"/>
              <a:cs typeface="NikoshBAN" panose="02000000000000000000" pitchFamily="2" charset="0"/>
            </a:rPr>
          </a:br>
          <a:r>
            <a:rPr lang="en-US" sz="6200" dirty="0" smtClean="0">
              <a:latin typeface="NikoshBAN" panose="02000000000000000000" pitchFamily="2" charset="0"/>
              <a:cs typeface="NikoshBAN" panose="02000000000000000000" pitchFamily="2" charset="0"/>
            </a:rPr>
            <a:t>                                                                                                                                                                                                                                                       </a:t>
          </a:r>
          <a:endParaRPr lang="en-US" sz="60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EDC30D6B-1F98-4B7E-AC5C-A0F9AFC4A375}" type="sibTrans" cxnId="{94ED8955-4EDD-4B41-ADB7-2351304CAC23}">
      <dgm:prSet/>
      <dgm:spPr/>
      <dgm:t>
        <a:bodyPr/>
        <a:lstStyle/>
        <a:p>
          <a:endParaRPr lang="en-US"/>
        </a:p>
      </dgm:t>
    </dgm:pt>
    <dgm:pt modelId="{F0E01353-1294-4793-B86E-C9D8B3E364AC}" type="parTrans" cxnId="{94ED8955-4EDD-4B41-ADB7-2351304CAC23}">
      <dgm:prSet/>
      <dgm:spPr/>
      <dgm:t>
        <a:bodyPr/>
        <a:lstStyle/>
        <a:p>
          <a:endParaRPr lang="en-US"/>
        </a:p>
      </dgm:t>
    </dgm:pt>
    <dgm:pt modelId="{62AD5977-FE65-4B11-BC3D-BA75EDE46AC3}">
      <dgm:prSet phldrT="[Text]" custT="1"/>
      <dgm:spPr/>
      <dgm:t>
        <a:bodyPr/>
        <a:lstStyle/>
        <a:p>
          <a:pPr>
            <a:lnSpc>
              <a:spcPct val="90000"/>
            </a:lnSpc>
          </a:pPr>
          <a:r>
            <a:rPr lang="en-US" sz="3400" dirty="0" smtClean="0">
              <a:latin typeface="NikoshBAN" panose="02000000000000000000" pitchFamily="2" charset="0"/>
              <a:cs typeface="NikoshBAN" panose="02000000000000000000" pitchFamily="2" charset="0"/>
            </a:rPr>
            <a:t>                                 </a:t>
          </a:r>
          <a:endParaRPr lang="en-US" sz="34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371AE751-370E-43AC-9451-C4AD674C8C9E}" type="parTrans" cxnId="{3F365792-DBE1-4E70-AC77-19D70DDB9EDE}">
      <dgm:prSet/>
      <dgm:spPr/>
      <dgm:t>
        <a:bodyPr/>
        <a:lstStyle/>
        <a:p>
          <a:endParaRPr lang="en-US"/>
        </a:p>
      </dgm:t>
    </dgm:pt>
    <dgm:pt modelId="{5D7FB45E-F8C1-4DE0-9221-A929148D9F0F}" type="sibTrans" cxnId="{3F365792-DBE1-4E70-AC77-19D70DDB9EDE}">
      <dgm:prSet/>
      <dgm:spPr/>
      <dgm:t>
        <a:bodyPr/>
        <a:lstStyle/>
        <a:p>
          <a:endParaRPr lang="en-US"/>
        </a:p>
      </dgm:t>
    </dgm:pt>
    <dgm:pt modelId="{C68E43B1-9E17-482B-A3D6-EC2C0269BC0F}">
      <dgm:prSet phldrT="[Text]" custT="1"/>
      <dgm:spPr/>
      <dgm:t>
        <a:bodyPr/>
        <a:lstStyle/>
        <a:p>
          <a:pPr>
            <a:lnSpc>
              <a:spcPct val="90000"/>
            </a:lnSpc>
          </a:pPr>
          <a:endParaRPr lang="en-US" sz="34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FD47CE37-7A7E-4FCA-B36C-FA6A142C9147}" type="parTrans" cxnId="{AB4ACB24-1249-4D22-8FE6-34B332212391}">
      <dgm:prSet/>
      <dgm:spPr/>
      <dgm:t>
        <a:bodyPr/>
        <a:lstStyle/>
        <a:p>
          <a:endParaRPr lang="en-US"/>
        </a:p>
      </dgm:t>
    </dgm:pt>
    <dgm:pt modelId="{15DFDB22-36C1-432D-B11B-CFFED13B49C7}" type="sibTrans" cxnId="{AB4ACB24-1249-4D22-8FE6-34B332212391}">
      <dgm:prSet/>
      <dgm:spPr/>
      <dgm:t>
        <a:bodyPr/>
        <a:lstStyle/>
        <a:p>
          <a:endParaRPr lang="en-US"/>
        </a:p>
      </dgm:t>
    </dgm:pt>
    <dgm:pt modelId="{DBBD1279-C8CA-43F0-B8A4-BE17D10BD686}" type="pres">
      <dgm:prSet presAssocID="{3A15FD8D-B924-4798-9062-AB0ACBB15FEF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B22FC5D7-00D8-43B5-976C-372FB6EF41E1}" type="pres">
      <dgm:prSet presAssocID="{DAB4363A-7946-481F-9508-49F33F29E006}" presName="composite" presStyleCnt="0"/>
      <dgm:spPr/>
    </dgm:pt>
    <dgm:pt modelId="{38563EFD-A3C4-4D70-92BD-8316E83D5456}" type="pres">
      <dgm:prSet presAssocID="{DAB4363A-7946-481F-9508-49F33F29E006}" presName="parentText" presStyleLbl="alignNode1" presStyleIdx="0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AB6B63E-4CB3-48DD-836D-C4464C9964C8}" type="pres">
      <dgm:prSet presAssocID="{DAB4363A-7946-481F-9508-49F33F29E006}" presName="descendantText" presStyleLbl="alignAcc1" presStyleIdx="0" presStyleCnt="2" custScaleX="100735" custScaleY="183073" custLinFactNeighborX="-47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3087EAD-FBAB-4BED-B95C-D203A49F20D2}" type="pres">
      <dgm:prSet presAssocID="{3DB61085-5A30-47BA-A7F7-E6D177FCB960}" presName="sp" presStyleCnt="0"/>
      <dgm:spPr/>
    </dgm:pt>
    <dgm:pt modelId="{0A0E3A81-72E5-48C6-9994-987F5CFB0865}" type="pres">
      <dgm:prSet presAssocID="{AE253293-76E1-412D-A26F-05DF472203DD}" presName="composite" presStyleCnt="0"/>
      <dgm:spPr/>
    </dgm:pt>
    <dgm:pt modelId="{FC8E9274-26FE-41A0-B0E4-CA298D91E2EE}" type="pres">
      <dgm:prSet presAssocID="{AE253293-76E1-412D-A26F-05DF472203DD}" presName="parentText" presStyleLbl="alignNode1" presStyleIdx="1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CEAC433-C083-4071-A9B5-736C569D99BD}" type="pres">
      <dgm:prSet presAssocID="{AE253293-76E1-412D-A26F-05DF472203DD}" presName="descendantText" presStyleLbl="alignAcc1" presStyleIdx="1" presStyleCnt="2" custScaleY="142151" custLinFactNeighborY="1441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C7D8E316-BCF8-4401-B8CD-31C91E5727E3}" type="presOf" srcId="{B8BD9E93-3D3C-4B38-89FB-E827CDA3EDC2}" destId="{DAB6B63E-4CB3-48DD-836D-C4464C9964C8}" srcOrd="0" destOrd="1" presId="urn:microsoft.com/office/officeart/2005/8/layout/chevron2"/>
    <dgm:cxn modelId="{94ED8955-4EDD-4B41-ADB7-2351304CAC23}" srcId="{AE253293-76E1-412D-A26F-05DF472203DD}" destId="{992D16EF-5508-4B48-ABC8-0A4243CBBEE6}" srcOrd="3" destOrd="0" parTransId="{F0E01353-1294-4793-B86E-C9D8B3E364AC}" sibTransId="{EDC30D6B-1F98-4B7E-AC5C-A0F9AFC4A375}"/>
    <dgm:cxn modelId="{7B0055D6-ACFE-4D31-8773-4346AC0069BC}" srcId="{DAB4363A-7946-481F-9508-49F33F29E006}" destId="{86C790A7-3C52-4311-844A-EC31AF3E1EF1}" srcOrd="0" destOrd="0" parTransId="{589F652C-B500-4D66-A6BB-E8883C663F68}" sibTransId="{692D5893-B867-42F3-942D-805996A645AC}"/>
    <dgm:cxn modelId="{5E44BDB2-C6DB-4605-8FBC-E098EEA8D757}" srcId="{DAB4363A-7946-481F-9508-49F33F29E006}" destId="{B8BD9E93-3D3C-4B38-89FB-E827CDA3EDC2}" srcOrd="1" destOrd="0" parTransId="{9FD18537-DA1A-4CCE-B241-C03D5D3F4AA0}" sibTransId="{E16AA2BD-5104-41C3-91A9-31FA382BEB98}"/>
    <dgm:cxn modelId="{B48AA03D-7DA3-4FEF-8C3C-B9732F58A2DC}" type="presOf" srcId="{992D16EF-5508-4B48-ABC8-0A4243CBBEE6}" destId="{9CEAC433-C083-4071-A9B5-736C569D99BD}" srcOrd="0" destOrd="3" presId="urn:microsoft.com/office/officeart/2005/8/layout/chevron2"/>
    <dgm:cxn modelId="{FD643673-7A6F-48C1-9AD6-1AE5503E5C63}" srcId="{3A15FD8D-B924-4798-9062-AB0ACBB15FEF}" destId="{DAB4363A-7946-481F-9508-49F33F29E006}" srcOrd="0" destOrd="0" parTransId="{73DDCEB2-3061-4005-BF4C-CA7340E19EC6}" sibTransId="{3DB61085-5A30-47BA-A7F7-E6D177FCB960}"/>
    <dgm:cxn modelId="{95FE7AB4-0912-4AE7-9068-D4377D65021B}" srcId="{3A15FD8D-B924-4798-9062-AB0ACBB15FEF}" destId="{AE253293-76E1-412D-A26F-05DF472203DD}" srcOrd="1" destOrd="0" parTransId="{BBE88AA7-DBAB-4543-8EFB-74B9E70B45D8}" sibTransId="{55453585-CE83-44B1-880D-CFE99E0B3AFC}"/>
    <dgm:cxn modelId="{AB4ACB24-1249-4D22-8FE6-34B332212391}" srcId="{AE253293-76E1-412D-A26F-05DF472203DD}" destId="{C68E43B1-9E17-482B-A3D6-EC2C0269BC0F}" srcOrd="1" destOrd="0" parTransId="{FD47CE37-7A7E-4FCA-B36C-FA6A142C9147}" sibTransId="{15DFDB22-36C1-432D-B11B-CFFED13B49C7}"/>
    <dgm:cxn modelId="{302E8FF9-20B2-40F3-BFDE-D6572D9CDD38}" type="presOf" srcId="{86C790A7-3C52-4311-844A-EC31AF3E1EF1}" destId="{DAB6B63E-4CB3-48DD-836D-C4464C9964C8}" srcOrd="0" destOrd="0" presId="urn:microsoft.com/office/officeart/2005/8/layout/chevron2"/>
    <dgm:cxn modelId="{3F365792-DBE1-4E70-AC77-19D70DDB9EDE}" srcId="{AE253293-76E1-412D-A26F-05DF472203DD}" destId="{62AD5977-FE65-4B11-BC3D-BA75EDE46AC3}" srcOrd="0" destOrd="0" parTransId="{371AE751-370E-43AC-9451-C4AD674C8C9E}" sibTransId="{5D7FB45E-F8C1-4DE0-9221-A929148D9F0F}"/>
    <dgm:cxn modelId="{9F757E0C-C88F-486D-9CC6-2F3A9F29B53D}" type="presOf" srcId="{3A15FD8D-B924-4798-9062-AB0ACBB15FEF}" destId="{DBBD1279-C8CA-43F0-B8A4-BE17D10BD686}" srcOrd="0" destOrd="0" presId="urn:microsoft.com/office/officeart/2005/8/layout/chevron2"/>
    <dgm:cxn modelId="{606B2F24-5A69-4260-8B00-554D34CC5482}" type="presOf" srcId="{94BA2217-C70E-4D02-9C6A-E26EAAC0FBB7}" destId="{9CEAC433-C083-4071-A9B5-736C569D99BD}" srcOrd="0" destOrd="2" presId="urn:microsoft.com/office/officeart/2005/8/layout/chevron2"/>
    <dgm:cxn modelId="{2004F8D4-CB35-4B55-9C82-446CB8841D49}" type="presOf" srcId="{AE253293-76E1-412D-A26F-05DF472203DD}" destId="{FC8E9274-26FE-41A0-B0E4-CA298D91E2EE}" srcOrd="0" destOrd="0" presId="urn:microsoft.com/office/officeart/2005/8/layout/chevron2"/>
    <dgm:cxn modelId="{04432C11-B3AD-419D-A541-1B2D6EE3CFA8}" type="presOf" srcId="{DAB4363A-7946-481F-9508-49F33F29E006}" destId="{38563EFD-A3C4-4D70-92BD-8316E83D5456}" srcOrd="0" destOrd="0" presId="urn:microsoft.com/office/officeart/2005/8/layout/chevron2"/>
    <dgm:cxn modelId="{AE9CCBDD-4B01-436C-9FEA-A345546283DE}" type="presOf" srcId="{C68E43B1-9E17-482B-A3D6-EC2C0269BC0F}" destId="{9CEAC433-C083-4071-A9B5-736C569D99BD}" srcOrd="0" destOrd="1" presId="urn:microsoft.com/office/officeart/2005/8/layout/chevron2"/>
    <dgm:cxn modelId="{4FCEC748-DFB5-46A3-A6E4-F836E6B4F09A}" type="presOf" srcId="{62AD5977-FE65-4B11-BC3D-BA75EDE46AC3}" destId="{9CEAC433-C083-4071-A9B5-736C569D99BD}" srcOrd="0" destOrd="0" presId="urn:microsoft.com/office/officeart/2005/8/layout/chevron2"/>
    <dgm:cxn modelId="{B384730D-DD1C-46D1-87F5-5870B8428E5D}" srcId="{AE253293-76E1-412D-A26F-05DF472203DD}" destId="{94BA2217-C70E-4D02-9C6A-E26EAAC0FBB7}" srcOrd="2" destOrd="0" parTransId="{3FDB8371-D1CA-4F3A-9A41-1AFF75A38684}" sibTransId="{9DBEDDF9-1AD7-4BDA-91AA-67C582849320}"/>
    <dgm:cxn modelId="{455E0593-EBC2-4587-B017-013DF0074792}" type="presParOf" srcId="{DBBD1279-C8CA-43F0-B8A4-BE17D10BD686}" destId="{B22FC5D7-00D8-43B5-976C-372FB6EF41E1}" srcOrd="0" destOrd="0" presId="urn:microsoft.com/office/officeart/2005/8/layout/chevron2"/>
    <dgm:cxn modelId="{D2B7CF56-2473-414B-825C-1BB3C95833C6}" type="presParOf" srcId="{B22FC5D7-00D8-43B5-976C-372FB6EF41E1}" destId="{38563EFD-A3C4-4D70-92BD-8316E83D5456}" srcOrd="0" destOrd="0" presId="urn:microsoft.com/office/officeart/2005/8/layout/chevron2"/>
    <dgm:cxn modelId="{A6697415-E853-4A82-8F4A-2CF27CB3C1D5}" type="presParOf" srcId="{B22FC5D7-00D8-43B5-976C-372FB6EF41E1}" destId="{DAB6B63E-4CB3-48DD-836D-C4464C9964C8}" srcOrd="1" destOrd="0" presId="urn:microsoft.com/office/officeart/2005/8/layout/chevron2"/>
    <dgm:cxn modelId="{4D8DA44F-B6D9-4C75-8E66-3AE3B8A5E294}" type="presParOf" srcId="{DBBD1279-C8CA-43F0-B8A4-BE17D10BD686}" destId="{33087EAD-FBAB-4BED-B95C-D203A49F20D2}" srcOrd="1" destOrd="0" presId="urn:microsoft.com/office/officeart/2005/8/layout/chevron2"/>
    <dgm:cxn modelId="{533A7EFC-8CD2-41B6-B67F-CFC97A6DA460}" type="presParOf" srcId="{DBBD1279-C8CA-43F0-B8A4-BE17D10BD686}" destId="{0A0E3A81-72E5-48C6-9994-987F5CFB0865}" srcOrd="2" destOrd="0" presId="urn:microsoft.com/office/officeart/2005/8/layout/chevron2"/>
    <dgm:cxn modelId="{A0F13466-33B6-447D-82E5-35DC1B2C0162}" type="presParOf" srcId="{0A0E3A81-72E5-48C6-9994-987F5CFB0865}" destId="{FC8E9274-26FE-41A0-B0E4-CA298D91E2EE}" srcOrd="0" destOrd="0" presId="urn:microsoft.com/office/officeart/2005/8/layout/chevron2"/>
    <dgm:cxn modelId="{1F838AC2-4956-40FB-85D0-29FFFF14F3CA}" type="presParOf" srcId="{0A0E3A81-72E5-48C6-9994-987F5CFB0865}" destId="{9CEAC433-C083-4071-A9B5-736C569D99BD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3A15FD8D-B924-4798-9062-AB0ACBB15FEF}" type="doc">
      <dgm:prSet loTypeId="urn:microsoft.com/office/officeart/2005/8/layout/chevron2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AB4363A-7946-481F-9508-49F33F29E006}">
      <dgm:prSet phldrT="[Text]" custT="1"/>
      <dgm:spPr/>
      <dgm:t>
        <a:bodyPr/>
        <a:lstStyle/>
        <a:p>
          <a:r>
            <a:rPr lang="en-US" sz="3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নগদ</a:t>
          </a:r>
          <a:r>
            <a:rPr lang="en-US" sz="3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প্রাপ্তি</a:t>
          </a:r>
          <a:r>
            <a:rPr lang="en-US" sz="3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br>
            <a:rPr lang="en-US" sz="3200" dirty="0" smtClean="0">
              <a:latin typeface="NikoshBAN" panose="02000000000000000000" pitchFamily="2" charset="0"/>
              <a:cs typeface="NikoshBAN" panose="02000000000000000000" pitchFamily="2" charset="0"/>
            </a:rPr>
          </a:br>
          <a:r>
            <a:rPr lang="en-US" sz="3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জাবেদা</a:t>
          </a:r>
          <a:r>
            <a:rPr lang="en-US" sz="3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endParaRPr lang="en-US" sz="32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73DDCEB2-3061-4005-BF4C-CA7340E19EC6}" type="parTrans" cxnId="{FD643673-7A6F-48C1-9AD6-1AE5503E5C63}">
      <dgm:prSet/>
      <dgm:spPr/>
      <dgm:t>
        <a:bodyPr/>
        <a:lstStyle/>
        <a:p>
          <a:endParaRPr lang="en-US"/>
        </a:p>
      </dgm:t>
    </dgm:pt>
    <dgm:pt modelId="{3DB61085-5A30-47BA-A7F7-E6D177FCB960}" type="sibTrans" cxnId="{FD643673-7A6F-48C1-9AD6-1AE5503E5C63}">
      <dgm:prSet/>
      <dgm:spPr/>
      <dgm:t>
        <a:bodyPr/>
        <a:lstStyle/>
        <a:p>
          <a:endParaRPr lang="en-US"/>
        </a:p>
      </dgm:t>
    </dgm:pt>
    <dgm:pt modelId="{86C790A7-3C52-4311-844A-EC31AF3E1EF1}">
      <dgm:prSet phldrT="[Text]" custT="1"/>
      <dgm:spPr/>
      <dgm:t>
        <a:bodyPr/>
        <a:lstStyle/>
        <a:p>
          <a:r>
            <a:rPr lang="en-US" sz="30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একটি</a:t>
          </a:r>
          <a:r>
            <a:rPr lang="en-US" sz="30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0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নির্দিষ্ট</a:t>
          </a:r>
          <a:r>
            <a:rPr lang="en-US" sz="30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0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সময়ের</a:t>
          </a:r>
          <a:r>
            <a:rPr lang="en-US" sz="30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0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মোট</a:t>
          </a:r>
          <a:r>
            <a:rPr lang="en-US" sz="30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0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নগদ</a:t>
          </a:r>
          <a:r>
            <a:rPr lang="en-US" sz="30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0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আন্ত:প্রবাহ</a:t>
          </a:r>
          <a:r>
            <a:rPr lang="en-US" sz="30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0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জানার</a:t>
          </a:r>
          <a:r>
            <a:rPr lang="en-US" sz="30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0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উদ্দেশ্যে</a:t>
          </a:r>
          <a:r>
            <a:rPr lang="en-US" sz="30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0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সকল</a:t>
          </a:r>
          <a:r>
            <a:rPr lang="en-US" sz="30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0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নগদ</a:t>
          </a:r>
          <a:r>
            <a:rPr lang="en-US" sz="3000" dirty="0" smtClean="0">
              <a:latin typeface="NikoshBAN" panose="02000000000000000000" pitchFamily="2" charset="0"/>
              <a:cs typeface="NikoshBAN" panose="02000000000000000000" pitchFamily="2" charset="0"/>
            </a:rPr>
            <a:t> ও </a:t>
          </a:r>
          <a:r>
            <a:rPr lang="en-US" sz="30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নগদ</a:t>
          </a:r>
          <a:r>
            <a:rPr lang="en-US" sz="30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0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সমতূল্য</a:t>
          </a:r>
          <a:r>
            <a:rPr lang="en-US" sz="30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0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প্রাপ্তির</a:t>
          </a:r>
          <a:r>
            <a:rPr lang="en-US" sz="30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0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লেনদেন</a:t>
          </a:r>
          <a:r>
            <a:rPr lang="en-US" sz="30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0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নগদ</a:t>
          </a:r>
          <a:r>
            <a:rPr lang="en-US" sz="30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0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প্রাপ্তি</a:t>
          </a:r>
          <a:r>
            <a:rPr lang="en-US" sz="30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0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জাবেদায়</a:t>
          </a:r>
          <a:r>
            <a:rPr lang="en-US" sz="30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0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লিপিবদ্ধ</a:t>
          </a:r>
          <a:r>
            <a:rPr lang="en-US" sz="30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0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করা</a:t>
          </a:r>
          <a:r>
            <a:rPr lang="en-US" sz="30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0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হয়</a:t>
          </a:r>
          <a:r>
            <a:rPr lang="en-US" sz="3000" dirty="0" smtClean="0">
              <a:latin typeface="NikoshBAN" panose="02000000000000000000" pitchFamily="2" charset="0"/>
              <a:cs typeface="NikoshBAN" panose="02000000000000000000" pitchFamily="2" charset="0"/>
            </a:rPr>
            <a:t>। </a:t>
          </a:r>
          <a:endParaRPr lang="en-US" sz="30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589F652C-B500-4D66-A6BB-E8883C663F68}" type="parTrans" cxnId="{7B0055D6-ACFE-4D31-8773-4346AC0069BC}">
      <dgm:prSet/>
      <dgm:spPr/>
      <dgm:t>
        <a:bodyPr/>
        <a:lstStyle/>
        <a:p>
          <a:endParaRPr lang="en-US"/>
        </a:p>
      </dgm:t>
    </dgm:pt>
    <dgm:pt modelId="{692D5893-B867-42F3-942D-805996A645AC}" type="sibTrans" cxnId="{7B0055D6-ACFE-4D31-8773-4346AC0069BC}">
      <dgm:prSet/>
      <dgm:spPr/>
      <dgm:t>
        <a:bodyPr/>
        <a:lstStyle/>
        <a:p>
          <a:endParaRPr lang="en-US"/>
        </a:p>
      </dgm:t>
    </dgm:pt>
    <dgm:pt modelId="{B8BD9E93-3D3C-4B38-89FB-E827CDA3EDC2}">
      <dgm:prSet phldrT="[Text]" custT="1"/>
      <dgm:spPr/>
      <dgm:t>
        <a:bodyPr/>
        <a:lstStyle/>
        <a:p>
          <a:r>
            <a:rPr lang="en-US" sz="30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নগদ</a:t>
          </a:r>
          <a:r>
            <a:rPr lang="en-US" sz="30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0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সমতূল্য</a:t>
          </a:r>
          <a:r>
            <a:rPr lang="en-US" sz="30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0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বলতে</a:t>
          </a:r>
          <a:r>
            <a:rPr lang="en-US" sz="30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0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নগদে</a:t>
          </a:r>
          <a:r>
            <a:rPr lang="en-US" sz="3000" dirty="0" smtClean="0">
              <a:latin typeface="NikoshBAN" panose="02000000000000000000" pitchFamily="2" charset="0"/>
              <a:cs typeface="NikoshBAN" panose="02000000000000000000" pitchFamily="2" charset="0"/>
            </a:rPr>
            <a:t> ও </a:t>
          </a:r>
          <a:r>
            <a:rPr lang="en-US" sz="30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যেকোনো</a:t>
          </a:r>
          <a:r>
            <a:rPr lang="en-US" sz="30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0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চেকে</a:t>
          </a:r>
          <a:r>
            <a:rPr lang="en-US" sz="30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0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বা</a:t>
          </a:r>
          <a:r>
            <a:rPr lang="en-US" sz="3000" dirty="0" smtClean="0">
              <a:latin typeface="NikoshBAN" panose="02000000000000000000" pitchFamily="2" charset="0"/>
              <a:cs typeface="NikoshBAN" panose="02000000000000000000" pitchFamily="2" charset="0"/>
            </a:rPr>
            <a:t> ATM </a:t>
          </a:r>
          <a:r>
            <a:rPr lang="en-US" sz="30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কার্ডে</a:t>
          </a:r>
          <a:r>
            <a:rPr lang="en-US" sz="30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0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সম্পন্ন</a:t>
          </a:r>
          <a:r>
            <a:rPr lang="en-US" sz="30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0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লেনদেনকে</a:t>
          </a:r>
          <a:r>
            <a:rPr lang="en-US" sz="30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0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বোঝায়</a:t>
          </a:r>
          <a:r>
            <a:rPr lang="en-US" sz="3000" dirty="0" smtClean="0">
              <a:latin typeface="NikoshBAN" panose="02000000000000000000" pitchFamily="2" charset="0"/>
              <a:cs typeface="NikoshBAN" panose="02000000000000000000" pitchFamily="2" charset="0"/>
            </a:rPr>
            <a:t>। </a:t>
          </a:r>
          <a:endParaRPr lang="en-US" sz="30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9FD18537-DA1A-4CCE-B241-C03D5D3F4AA0}" type="parTrans" cxnId="{5E44BDB2-C6DB-4605-8FBC-E098EEA8D757}">
      <dgm:prSet/>
      <dgm:spPr/>
      <dgm:t>
        <a:bodyPr/>
        <a:lstStyle/>
        <a:p>
          <a:endParaRPr lang="en-US"/>
        </a:p>
      </dgm:t>
    </dgm:pt>
    <dgm:pt modelId="{E16AA2BD-5104-41C3-91A9-31FA382BEB98}" type="sibTrans" cxnId="{5E44BDB2-C6DB-4605-8FBC-E098EEA8D757}">
      <dgm:prSet/>
      <dgm:spPr/>
      <dgm:t>
        <a:bodyPr/>
        <a:lstStyle/>
        <a:p>
          <a:endParaRPr lang="en-US"/>
        </a:p>
      </dgm:t>
    </dgm:pt>
    <dgm:pt modelId="{AE253293-76E1-412D-A26F-05DF472203DD}">
      <dgm:prSet phldrT="[Text]" custT="1"/>
      <dgm:spPr/>
      <dgm:t>
        <a:bodyPr/>
        <a:lstStyle/>
        <a:p>
          <a:r>
            <a:rPr lang="en-US" sz="3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নগদ</a:t>
          </a:r>
          <a:r>
            <a:rPr lang="en-US" sz="3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প্রদান</a:t>
          </a:r>
          <a:r>
            <a:rPr lang="en-US" sz="3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জাবেদা</a:t>
          </a:r>
          <a:endParaRPr lang="en-US" sz="32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BBE88AA7-DBAB-4543-8EFB-74B9E70B45D8}" type="parTrans" cxnId="{95FE7AB4-0912-4AE7-9068-D4377D65021B}">
      <dgm:prSet/>
      <dgm:spPr/>
      <dgm:t>
        <a:bodyPr/>
        <a:lstStyle/>
        <a:p>
          <a:endParaRPr lang="en-US"/>
        </a:p>
      </dgm:t>
    </dgm:pt>
    <dgm:pt modelId="{55453585-CE83-44B1-880D-CFE99E0B3AFC}" type="sibTrans" cxnId="{95FE7AB4-0912-4AE7-9068-D4377D65021B}">
      <dgm:prSet/>
      <dgm:spPr/>
      <dgm:t>
        <a:bodyPr/>
        <a:lstStyle/>
        <a:p>
          <a:endParaRPr lang="en-US"/>
        </a:p>
      </dgm:t>
    </dgm:pt>
    <dgm:pt modelId="{62AD5977-FE65-4B11-BC3D-BA75EDE46AC3}">
      <dgm:prSet phldrT="[Text]" custT="1"/>
      <dgm:spPr/>
      <dgm:t>
        <a:bodyPr/>
        <a:lstStyle/>
        <a:p>
          <a:pPr>
            <a:lnSpc>
              <a:spcPct val="90000"/>
            </a:lnSpc>
          </a:pPr>
          <a:r>
            <a:rPr lang="en-US" sz="28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একটি</a:t>
          </a:r>
          <a:r>
            <a:rPr lang="en-US" sz="28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নির্দিষ্ট</a:t>
          </a:r>
          <a:r>
            <a:rPr lang="en-US" sz="28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সময়ের</a:t>
          </a:r>
          <a:r>
            <a:rPr lang="en-US" sz="28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মোট</a:t>
          </a:r>
          <a:r>
            <a:rPr lang="en-US" sz="28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নগদ</a:t>
          </a:r>
          <a:r>
            <a:rPr lang="en-US" sz="28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বহি:প্রবাহ</a:t>
          </a:r>
          <a:r>
            <a:rPr lang="en-US" sz="28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জানার</a:t>
          </a:r>
          <a:r>
            <a:rPr lang="en-US" sz="28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উদ্দেশ্যে</a:t>
          </a:r>
          <a:r>
            <a:rPr lang="en-US" sz="28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সকল</a:t>
          </a:r>
          <a:r>
            <a:rPr lang="en-US" sz="28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নগদ</a:t>
          </a:r>
          <a:r>
            <a:rPr lang="en-US" sz="2800" dirty="0" smtClean="0">
              <a:latin typeface="NikoshBAN" panose="02000000000000000000" pitchFamily="2" charset="0"/>
              <a:cs typeface="NikoshBAN" panose="02000000000000000000" pitchFamily="2" charset="0"/>
            </a:rPr>
            <a:t> ও </a:t>
          </a:r>
          <a:r>
            <a:rPr lang="en-US" sz="28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নগদ</a:t>
          </a:r>
          <a:r>
            <a:rPr lang="en-US" sz="28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সমতূল্য</a:t>
          </a:r>
          <a:r>
            <a:rPr lang="en-US" sz="28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প্রদান</a:t>
          </a:r>
          <a:r>
            <a:rPr lang="en-US" sz="28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লেনদেন</a:t>
          </a:r>
          <a:r>
            <a:rPr lang="en-US" sz="28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নগদ</a:t>
          </a:r>
          <a:r>
            <a:rPr lang="en-US" sz="28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প্রদান</a:t>
          </a:r>
          <a:r>
            <a:rPr lang="en-US" sz="28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জাবেদায়</a:t>
          </a:r>
          <a:r>
            <a:rPr lang="en-US" sz="28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লিপিবদ্ধ</a:t>
          </a:r>
          <a:r>
            <a:rPr lang="en-US" sz="28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করা</a:t>
          </a:r>
          <a:r>
            <a:rPr lang="en-US" sz="28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হয়</a:t>
          </a:r>
          <a:r>
            <a:rPr lang="en-US" sz="2800" dirty="0" smtClean="0">
              <a:latin typeface="NikoshBAN" panose="02000000000000000000" pitchFamily="2" charset="0"/>
              <a:cs typeface="NikoshBAN" panose="02000000000000000000" pitchFamily="2" charset="0"/>
            </a:rPr>
            <a:t>।</a:t>
          </a:r>
          <a:endParaRPr lang="en-US" sz="28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371AE751-370E-43AC-9451-C4AD674C8C9E}" type="parTrans" cxnId="{3F365792-DBE1-4E70-AC77-19D70DDB9EDE}">
      <dgm:prSet/>
      <dgm:spPr/>
      <dgm:t>
        <a:bodyPr/>
        <a:lstStyle/>
        <a:p>
          <a:endParaRPr lang="en-US"/>
        </a:p>
      </dgm:t>
    </dgm:pt>
    <dgm:pt modelId="{5D7FB45E-F8C1-4DE0-9221-A929148D9F0F}" type="sibTrans" cxnId="{3F365792-DBE1-4E70-AC77-19D70DDB9EDE}">
      <dgm:prSet/>
      <dgm:spPr/>
      <dgm:t>
        <a:bodyPr/>
        <a:lstStyle/>
        <a:p>
          <a:endParaRPr lang="en-US"/>
        </a:p>
      </dgm:t>
    </dgm:pt>
    <dgm:pt modelId="{3AE78FE0-22CD-4AA0-B4E4-C73FC5718293}">
      <dgm:prSet phldrT="[Text]" custT="1"/>
      <dgm:spPr/>
      <dgm:t>
        <a:bodyPr/>
        <a:lstStyle/>
        <a:p>
          <a:r>
            <a:rPr lang="en-US" sz="30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নগদ</a:t>
          </a:r>
          <a:r>
            <a:rPr lang="en-US" sz="30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0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প্রাপ্তি</a:t>
          </a:r>
          <a:r>
            <a:rPr lang="en-US" sz="30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0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জাবেদার</a:t>
          </a:r>
          <a:r>
            <a:rPr lang="en-US" sz="30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0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ছকটি</a:t>
          </a:r>
          <a:r>
            <a:rPr lang="en-US" sz="30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0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এমনভাবে</a:t>
          </a:r>
          <a:r>
            <a:rPr lang="en-US" sz="30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0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তৈরি</a:t>
          </a:r>
          <a:r>
            <a:rPr lang="en-US" sz="30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0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করা</a:t>
          </a:r>
          <a:r>
            <a:rPr lang="en-US" sz="30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0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হয়</a:t>
          </a:r>
          <a:r>
            <a:rPr lang="en-US" sz="3000" dirty="0" smtClean="0">
              <a:latin typeface="NikoshBAN" panose="02000000000000000000" pitchFamily="2" charset="0"/>
              <a:cs typeface="NikoshBAN" panose="02000000000000000000" pitchFamily="2" charset="0"/>
            </a:rPr>
            <a:t>, </a:t>
          </a:r>
          <a:r>
            <a:rPr lang="en-US" sz="30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যাতে</a:t>
          </a:r>
          <a:r>
            <a:rPr lang="en-US" sz="30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0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প্রতিটি</a:t>
          </a:r>
          <a:r>
            <a:rPr lang="en-US" sz="30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0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নগদ</a:t>
          </a:r>
          <a:r>
            <a:rPr lang="en-US" sz="30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0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প্রাপ্তির</a:t>
          </a:r>
          <a:r>
            <a:rPr lang="en-US" sz="30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0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খাত</a:t>
          </a:r>
          <a:r>
            <a:rPr lang="en-US" sz="30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0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সহজে</a:t>
          </a:r>
          <a:r>
            <a:rPr lang="en-US" sz="30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0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বোঝা</a:t>
          </a:r>
          <a:r>
            <a:rPr lang="en-US" sz="30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0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যায়</a:t>
          </a:r>
          <a:r>
            <a:rPr lang="en-US" sz="3000" dirty="0" smtClean="0">
              <a:latin typeface="NikoshBAN" panose="02000000000000000000" pitchFamily="2" charset="0"/>
              <a:cs typeface="NikoshBAN" panose="02000000000000000000" pitchFamily="2" charset="0"/>
            </a:rPr>
            <a:t>।</a:t>
          </a:r>
          <a:endParaRPr lang="en-US" sz="30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3C05EDB1-DB16-4B78-B406-CD83CA707653}" type="parTrans" cxnId="{4B66167A-5109-47FA-9D98-54F4C9BE1DFC}">
      <dgm:prSet/>
      <dgm:spPr/>
      <dgm:t>
        <a:bodyPr/>
        <a:lstStyle/>
        <a:p>
          <a:endParaRPr lang="en-US"/>
        </a:p>
      </dgm:t>
    </dgm:pt>
    <dgm:pt modelId="{24F4EECD-7C62-418C-92FB-EB577A006648}" type="sibTrans" cxnId="{4B66167A-5109-47FA-9D98-54F4C9BE1DFC}">
      <dgm:prSet/>
      <dgm:spPr/>
      <dgm:t>
        <a:bodyPr/>
        <a:lstStyle/>
        <a:p>
          <a:endParaRPr lang="en-US"/>
        </a:p>
      </dgm:t>
    </dgm:pt>
    <dgm:pt modelId="{6443D366-C3AA-4CD6-8DCB-4014319E2864}">
      <dgm:prSet phldrT="[Text]" custT="1"/>
      <dgm:spPr/>
      <dgm:t>
        <a:bodyPr/>
        <a:lstStyle/>
        <a:p>
          <a:pPr>
            <a:lnSpc>
              <a:spcPct val="90000"/>
            </a:lnSpc>
          </a:pPr>
          <a:r>
            <a:rPr lang="en-US" sz="28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নগদ</a:t>
          </a:r>
          <a:r>
            <a:rPr lang="en-US" sz="28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সমতূল্য</a:t>
          </a:r>
          <a:r>
            <a:rPr lang="en-US" sz="28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বলতে</a:t>
          </a:r>
          <a:r>
            <a:rPr lang="en-US" sz="28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নগদে</a:t>
          </a:r>
          <a:r>
            <a:rPr lang="en-US" sz="2800" dirty="0" smtClean="0">
              <a:latin typeface="NikoshBAN" panose="02000000000000000000" pitchFamily="2" charset="0"/>
              <a:cs typeface="NikoshBAN" panose="02000000000000000000" pitchFamily="2" charset="0"/>
            </a:rPr>
            <a:t> ও </a:t>
          </a:r>
          <a:r>
            <a:rPr lang="en-US" sz="28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যেকোনো</a:t>
          </a:r>
          <a:r>
            <a:rPr lang="en-US" sz="28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চেকে</a:t>
          </a:r>
          <a:r>
            <a:rPr lang="en-US" sz="28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বা</a:t>
          </a:r>
          <a:r>
            <a:rPr lang="en-US" sz="2800" dirty="0" smtClean="0">
              <a:latin typeface="NikoshBAN" panose="02000000000000000000" pitchFamily="2" charset="0"/>
              <a:cs typeface="NikoshBAN" panose="02000000000000000000" pitchFamily="2" charset="0"/>
            </a:rPr>
            <a:t> ATM </a:t>
          </a:r>
          <a:r>
            <a:rPr lang="en-US" sz="28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কার্ডে</a:t>
          </a:r>
          <a:r>
            <a:rPr lang="en-US" sz="28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সম্পন্ন</a:t>
          </a:r>
          <a:r>
            <a:rPr lang="en-US" sz="28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লেনদেনকে</a:t>
          </a:r>
          <a:r>
            <a:rPr lang="en-US" sz="28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বোঝায়</a:t>
          </a:r>
          <a:r>
            <a:rPr lang="en-US" sz="2800" dirty="0" smtClean="0">
              <a:latin typeface="NikoshBAN" panose="02000000000000000000" pitchFamily="2" charset="0"/>
              <a:cs typeface="NikoshBAN" panose="02000000000000000000" pitchFamily="2" charset="0"/>
            </a:rPr>
            <a:t>।</a:t>
          </a:r>
          <a:endParaRPr lang="en-US" sz="28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DE249E6A-BEA6-4407-978E-C76917494D53}" type="parTrans" cxnId="{492919CA-699E-4154-AD7F-BC3393DDBF0D}">
      <dgm:prSet/>
      <dgm:spPr/>
      <dgm:t>
        <a:bodyPr/>
        <a:lstStyle/>
        <a:p>
          <a:endParaRPr lang="en-US"/>
        </a:p>
      </dgm:t>
    </dgm:pt>
    <dgm:pt modelId="{0E0921A9-D881-48F8-9978-81C0B8DCE232}" type="sibTrans" cxnId="{492919CA-699E-4154-AD7F-BC3393DDBF0D}">
      <dgm:prSet/>
      <dgm:spPr/>
      <dgm:t>
        <a:bodyPr/>
        <a:lstStyle/>
        <a:p>
          <a:endParaRPr lang="en-US"/>
        </a:p>
      </dgm:t>
    </dgm:pt>
    <dgm:pt modelId="{32845B35-1D8B-4ED4-9C00-637C874FBE73}">
      <dgm:prSet phldrT="[Text]" custT="1"/>
      <dgm:spPr/>
      <dgm:t>
        <a:bodyPr/>
        <a:lstStyle/>
        <a:p>
          <a:pPr>
            <a:lnSpc>
              <a:spcPct val="90000"/>
            </a:lnSpc>
          </a:pPr>
          <a:r>
            <a:rPr lang="en-US" sz="28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নগদ</a:t>
          </a:r>
          <a:r>
            <a:rPr lang="en-US" sz="28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প্রদান</a:t>
          </a:r>
          <a:r>
            <a:rPr lang="en-US" sz="28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জাবেদার</a:t>
          </a:r>
          <a:r>
            <a:rPr lang="en-US" sz="28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ছকটি</a:t>
          </a:r>
          <a:r>
            <a:rPr lang="en-US" sz="28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এমনভাবে</a:t>
          </a:r>
          <a:r>
            <a:rPr lang="en-US" sz="28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তৈরি</a:t>
          </a:r>
          <a:r>
            <a:rPr lang="en-US" sz="28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করা</a:t>
          </a:r>
          <a:r>
            <a:rPr lang="en-US" sz="28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হয়</a:t>
          </a:r>
          <a:r>
            <a:rPr lang="en-US" sz="2800" dirty="0" smtClean="0">
              <a:latin typeface="NikoshBAN" panose="02000000000000000000" pitchFamily="2" charset="0"/>
              <a:cs typeface="NikoshBAN" panose="02000000000000000000" pitchFamily="2" charset="0"/>
            </a:rPr>
            <a:t>, </a:t>
          </a:r>
          <a:r>
            <a:rPr lang="en-US" sz="28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যাতে</a:t>
          </a:r>
          <a:r>
            <a:rPr lang="en-US" sz="28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প্রতিটি</a:t>
          </a:r>
          <a:r>
            <a:rPr lang="en-US" sz="28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নগদ</a:t>
          </a:r>
          <a:r>
            <a:rPr lang="en-US" sz="28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প্রদান</a:t>
          </a:r>
          <a:r>
            <a:rPr lang="en-US" sz="28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খাত</a:t>
          </a:r>
          <a:r>
            <a:rPr lang="en-US" sz="28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সহজে</a:t>
          </a:r>
          <a:r>
            <a:rPr lang="en-US" sz="28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বোঝা</a:t>
          </a:r>
          <a:r>
            <a:rPr lang="en-US" sz="28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যায়</a:t>
          </a:r>
          <a:r>
            <a:rPr lang="en-US" sz="2800" dirty="0" smtClean="0">
              <a:latin typeface="NikoshBAN" panose="02000000000000000000" pitchFamily="2" charset="0"/>
              <a:cs typeface="NikoshBAN" panose="02000000000000000000" pitchFamily="2" charset="0"/>
            </a:rPr>
            <a:t>।                  </a:t>
          </a:r>
          <a:r>
            <a:rPr lang="en-US" sz="2600" dirty="0" smtClean="0">
              <a:latin typeface="NikoshBAN" panose="02000000000000000000" pitchFamily="2" charset="0"/>
              <a:cs typeface="NikoshBAN" panose="02000000000000000000" pitchFamily="2" charset="0"/>
            </a:rPr>
            <a:t/>
          </a:r>
          <a:br>
            <a:rPr lang="en-US" sz="2600" dirty="0" smtClean="0">
              <a:latin typeface="NikoshBAN" panose="02000000000000000000" pitchFamily="2" charset="0"/>
              <a:cs typeface="NikoshBAN" panose="02000000000000000000" pitchFamily="2" charset="0"/>
            </a:rPr>
          </a:br>
          <a:r>
            <a:rPr lang="en-US" sz="2600" dirty="0" smtClean="0">
              <a:latin typeface="NikoshBAN" panose="02000000000000000000" pitchFamily="2" charset="0"/>
              <a:cs typeface="NikoshBAN" panose="02000000000000000000" pitchFamily="2" charset="0"/>
            </a:rPr>
            <a:t>                                                                                                                                                                                                                                                       </a:t>
          </a:r>
          <a:endParaRPr lang="en-US" sz="26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E46F9FE1-C9D0-472D-BFBC-A1C8783AC2E0}" type="parTrans" cxnId="{82B85125-D35A-4C72-BBCF-3A81AE3BECB9}">
      <dgm:prSet/>
      <dgm:spPr/>
      <dgm:t>
        <a:bodyPr/>
        <a:lstStyle/>
        <a:p>
          <a:endParaRPr lang="en-US"/>
        </a:p>
      </dgm:t>
    </dgm:pt>
    <dgm:pt modelId="{AB3F6BBB-45D0-4246-B174-1F5C802EF849}" type="sibTrans" cxnId="{82B85125-D35A-4C72-BBCF-3A81AE3BECB9}">
      <dgm:prSet/>
      <dgm:spPr/>
      <dgm:t>
        <a:bodyPr/>
        <a:lstStyle/>
        <a:p>
          <a:endParaRPr lang="en-US"/>
        </a:p>
      </dgm:t>
    </dgm:pt>
    <dgm:pt modelId="{51B57E1C-E96A-4541-8DBE-BC4699C2B701}">
      <dgm:prSet phldrT="[Text]" custT="1"/>
      <dgm:spPr/>
      <dgm:t>
        <a:bodyPr/>
        <a:lstStyle/>
        <a:p>
          <a:pPr>
            <a:lnSpc>
              <a:spcPct val="90000"/>
            </a:lnSpc>
          </a:pPr>
          <a:endParaRPr lang="en-US" sz="28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D92AB942-3B3A-4881-96BD-F83B7334F7AB}" type="parTrans" cxnId="{5DE40BAF-74EB-4AD2-A657-1DF040402585}">
      <dgm:prSet/>
      <dgm:spPr/>
      <dgm:t>
        <a:bodyPr/>
        <a:lstStyle/>
        <a:p>
          <a:endParaRPr lang="en-US"/>
        </a:p>
      </dgm:t>
    </dgm:pt>
    <dgm:pt modelId="{996E7C24-841A-4A62-A3B1-94B6C442421F}" type="sibTrans" cxnId="{5DE40BAF-74EB-4AD2-A657-1DF040402585}">
      <dgm:prSet/>
      <dgm:spPr/>
      <dgm:t>
        <a:bodyPr/>
        <a:lstStyle/>
        <a:p>
          <a:endParaRPr lang="en-US"/>
        </a:p>
      </dgm:t>
    </dgm:pt>
    <dgm:pt modelId="{DBBD1279-C8CA-43F0-B8A4-BE17D10BD686}" type="pres">
      <dgm:prSet presAssocID="{3A15FD8D-B924-4798-9062-AB0ACBB15FEF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B22FC5D7-00D8-43B5-976C-372FB6EF41E1}" type="pres">
      <dgm:prSet presAssocID="{DAB4363A-7946-481F-9508-49F33F29E006}" presName="composite" presStyleCnt="0"/>
      <dgm:spPr/>
    </dgm:pt>
    <dgm:pt modelId="{38563EFD-A3C4-4D70-92BD-8316E83D5456}" type="pres">
      <dgm:prSet presAssocID="{DAB4363A-7946-481F-9508-49F33F29E006}" presName="parentText" presStyleLbl="alignNode1" presStyleIdx="0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AB6B63E-4CB3-48DD-836D-C4464C9964C8}" type="pres">
      <dgm:prSet presAssocID="{DAB4363A-7946-481F-9508-49F33F29E006}" presName="descendantText" presStyleLbl="alignAcc1" presStyleIdx="0" presStyleCnt="2" custScaleX="100735" custScaleY="183073" custLinFactNeighborX="-473" custLinFactNeighborY="512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3087EAD-FBAB-4BED-B95C-D203A49F20D2}" type="pres">
      <dgm:prSet presAssocID="{3DB61085-5A30-47BA-A7F7-E6D177FCB960}" presName="sp" presStyleCnt="0"/>
      <dgm:spPr/>
    </dgm:pt>
    <dgm:pt modelId="{0A0E3A81-72E5-48C6-9994-987F5CFB0865}" type="pres">
      <dgm:prSet presAssocID="{AE253293-76E1-412D-A26F-05DF472203DD}" presName="composite" presStyleCnt="0"/>
      <dgm:spPr/>
    </dgm:pt>
    <dgm:pt modelId="{FC8E9274-26FE-41A0-B0E4-CA298D91E2EE}" type="pres">
      <dgm:prSet presAssocID="{AE253293-76E1-412D-A26F-05DF472203DD}" presName="parentText" presStyleLbl="alignNode1" presStyleIdx="1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CEAC433-C083-4071-A9B5-736C569D99BD}" type="pres">
      <dgm:prSet presAssocID="{AE253293-76E1-412D-A26F-05DF472203DD}" presName="descendantText" presStyleLbl="alignAcc1" presStyleIdx="1" presStyleCnt="2" custScaleY="174173" custLinFactNeighborY="1441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82B85125-D35A-4C72-BBCF-3A81AE3BECB9}" srcId="{AE253293-76E1-412D-A26F-05DF472203DD}" destId="{32845B35-1D8B-4ED4-9C00-637C874FBE73}" srcOrd="3" destOrd="0" parTransId="{E46F9FE1-C9D0-472D-BFBC-A1C8783AC2E0}" sibTransId="{AB3F6BBB-45D0-4246-B174-1F5C802EF849}"/>
    <dgm:cxn modelId="{7B0055D6-ACFE-4D31-8773-4346AC0069BC}" srcId="{DAB4363A-7946-481F-9508-49F33F29E006}" destId="{86C790A7-3C52-4311-844A-EC31AF3E1EF1}" srcOrd="0" destOrd="0" parTransId="{589F652C-B500-4D66-A6BB-E8883C663F68}" sibTransId="{692D5893-B867-42F3-942D-805996A645AC}"/>
    <dgm:cxn modelId="{5E44BDB2-C6DB-4605-8FBC-E098EEA8D757}" srcId="{DAB4363A-7946-481F-9508-49F33F29E006}" destId="{B8BD9E93-3D3C-4B38-89FB-E827CDA3EDC2}" srcOrd="1" destOrd="0" parTransId="{9FD18537-DA1A-4CCE-B241-C03D5D3F4AA0}" sibTransId="{E16AA2BD-5104-41C3-91A9-31FA382BEB98}"/>
    <dgm:cxn modelId="{1D3E3CF2-1DA2-439F-880A-3D4F7D78ADD5}" type="presOf" srcId="{3AE78FE0-22CD-4AA0-B4E4-C73FC5718293}" destId="{DAB6B63E-4CB3-48DD-836D-C4464C9964C8}" srcOrd="0" destOrd="2" presId="urn:microsoft.com/office/officeart/2005/8/layout/chevron2"/>
    <dgm:cxn modelId="{F221D403-4C61-493D-BA48-DDF6B6BEA535}" type="presOf" srcId="{86C790A7-3C52-4311-844A-EC31AF3E1EF1}" destId="{DAB6B63E-4CB3-48DD-836D-C4464C9964C8}" srcOrd="0" destOrd="0" presId="urn:microsoft.com/office/officeart/2005/8/layout/chevron2"/>
    <dgm:cxn modelId="{4FF747E3-C39A-4ACD-9A6D-CAC1C42D34A1}" type="presOf" srcId="{3A15FD8D-B924-4798-9062-AB0ACBB15FEF}" destId="{DBBD1279-C8CA-43F0-B8A4-BE17D10BD686}" srcOrd="0" destOrd="0" presId="urn:microsoft.com/office/officeart/2005/8/layout/chevron2"/>
    <dgm:cxn modelId="{AD919F11-8432-4D81-A3A5-DFEBE0F14A3C}" type="presOf" srcId="{DAB4363A-7946-481F-9508-49F33F29E006}" destId="{38563EFD-A3C4-4D70-92BD-8316E83D5456}" srcOrd="0" destOrd="0" presId="urn:microsoft.com/office/officeart/2005/8/layout/chevron2"/>
    <dgm:cxn modelId="{92B268F8-B397-4C5D-AD66-9376BCD01E2D}" type="presOf" srcId="{B8BD9E93-3D3C-4B38-89FB-E827CDA3EDC2}" destId="{DAB6B63E-4CB3-48DD-836D-C4464C9964C8}" srcOrd="0" destOrd="1" presId="urn:microsoft.com/office/officeart/2005/8/layout/chevron2"/>
    <dgm:cxn modelId="{4B66167A-5109-47FA-9D98-54F4C9BE1DFC}" srcId="{DAB4363A-7946-481F-9508-49F33F29E006}" destId="{3AE78FE0-22CD-4AA0-B4E4-C73FC5718293}" srcOrd="2" destOrd="0" parTransId="{3C05EDB1-DB16-4B78-B406-CD83CA707653}" sibTransId="{24F4EECD-7C62-418C-92FB-EB577A006648}"/>
    <dgm:cxn modelId="{FD643673-7A6F-48C1-9AD6-1AE5503E5C63}" srcId="{3A15FD8D-B924-4798-9062-AB0ACBB15FEF}" destId="{DAB4363A-7946-481F-9508-49F33F29E006}" srcOrd="0" destOrd="0" parTransId="{73DDCEB2-3061-4005-BF4C-CA7340E19EC6}" sibTransId="{3DB61085-5A30-47BA-A7F7-E6D177FCB960}"/>
    <dgm:cxn modelId="{95FE7AB4-0912-4AE7-9068-D4377D65021B}" srcId="{3A15FD8D-B924-4798-9062-AB0ACBB15FEF}" destId="{AE253293-76E1-412D-A26F-05DF472203DD}" srcOrd="1" destOrd="0" parTransId="{BBE88AA7-DBAB-4543-8EFB-74B9E70B45D8}" sibTransId="{55453585-CE83-44B1-880D-CFE99E0B3AFC}"/>
    <dgm:cxn modelId="{5DE40BAF-74EB-4AD2-A657-1DF040402585}" srcId="{AE253293-76E1-412D-A26F-05DF472203DD}" destId="{51B57E1C-E96A-4541-8DBE-BC4699C2B701}" srcOrd="0" destOrd="0" parTransId="{D92AB942-3B3A-4881-96BD-F83B7334F7AB}" sibTransId="{996E7C24-841A-4A62-A3B1-94B6C442421F}"/>
    <dgm:cxn modelId="{C1F2B031-8D8C-4717-81BA-8F0F76A59D4A}" type="presOf" srcId="{62AD5977-FE65-4B11-BC3D-BA75EDE46AC3}" destId="{9CEAC433-C083-4071-A9B5-736C569D99BD}" srcOrd="0" destOrd="1" presId="urn:microsoft.com/office/officeart/2005/8/layout/chevron2"/>
    <dgm:cxn modelId="{F0438EC5-859B-4FF7-9808-FA5EF603E1E7}" type="presOf" srcId="{6443D366-C3AA-4CD6-8DCB-4014319E2864}" destId="{9CEAC433-C083-4071-A9B5-736C569D99BD}" srcOrd="0" destOrd="2" presId="urn:microsoft.com/office/officeart/2005/8/layout/chevron2"/>
    <dgm:cxn modelId="{2B26346B-6668-4DD9-BA40-A65A708D86AD}" type="presOf" srcId="{AE253293-76E1-412D-A26F-05DF472203DD}" destId="{FC8E9274-26FE-41A0-B0E4-CA298D91E2EE}" srcOrd="0" destOrd="0" presId="urn:microsoft.com/office/officeart/2005/8/layout/chevron2"/>
    <dgm:cxn modelId="{3F365792-DBE1-4E70-AC77-19D70DDB9EDE}" srcId="{AE253293-76E1-412D-A26F-05DF472203DD}" destId="{62AD5977-FE65-4B11-BC3D-BA75EDE46AC3}" srcOrd="1" destOrd="0" parTransId="{371AE751-370E-43AC-9451-C4AD674C8C9E}" sibTransId="{5D7FB45E-F8C1-4DE0-9221-A929148D9F0F}"/>
    <dgm:cxn modelId="{492919CA-699E-4154-AD7F-BC3393DDBF0D}" srcId="{AE253293-76E1-412D-A26F-05DF472203DD}" destId="{6443D366-C3AA-4CD6-8DCB-4014319E2864}" srcOrd="2" destOrd="0" parTransId="{DE249E6A-BEA6-4407-978E-C76917494D53}" sibTransId="{0E0921A9-D881-48F8-9978-81C0B8DCE232}"/>
    <dgm:cxn modelId="{0CB47728-A7A9-4801-8E09-CE035540F221}" type="presOf" srcId="{32845B35-1D8B-4ED4-9C00-637C874FBE73}" destId="{9CEAC433-C083-4071-A9B5-736C569D99BD}" srcOrd="0" destOrd="3" presId="urn:microsoft.com/office/officeart/2005/8/layout/chevron2"/>
    <dgm:cxn modelId="{70E133B4-FFC8-43DF-B794-2049F0B8B559}" type="presOf" srcId="{51B57E1C-E96A-4541-8DBE-BC4699C2B701}" destId="{9CEAC433-C083-4071-A9B5-736C569D99BD}" srcOrd="0" destOrd="0" presId="urn:microsoft.com/office/officeart/2005/8/layout/chevron2"/>
    <dgm:cxn modelId="{11949A21-B01E-4203-984D-D83762957167}" type="presParOf" srcId="{DBBD1279-C8CA-43F0-B8A4-BE17D10BD686}" destId="{B22FC5D7-00D8-43B5-976C-372FB6EF41E1}" srcOrd="0" destOrd="0" presId="urn:microsoft.com/office/officeart/2005/8/layout/chevron2"/>
    <dgm:cxn modelId="{4DC63B87-6D47-48DA-9DDC-D966A7D46A00}" type="presParOf" srcId="{B22FC5D7-00D8-43B5-976C-372FB6EF41E1}" destId="{38563EFD-A3C4-4D70-92BD-8316E83D5456}" srcOrd="0" destOrd="0" presId="urn:microsoft.com/office/officeart/2005/8/layout/chevron2"/>
    <dgm:cxn modelId="{D1257802-594A-4636-A4D0-3F14E62BEEDC}" type="presParOf" srcId="{B22FC5D7-00D8-43B5-976C-372FB6EF41E1}" destId="{DAB6B63E-4CB3-48DD-836D-C4464C9964C8}" srcOrd="1" destOrd="0" presId="urn:microsoft.com/office/officeart/2005/8/layout/chevron2"/>
    <dgm:cxn modelId="{9807FD39-654E-4814-BB98-1A69E6632802}" type="presParOf" srcId="{DBBD1279-C8CA-43F0-B8A4-BE17D10BD686}" destId="{33087EAD-FBAB-4BED-B95C-D203A49F20D2}" srcOrd="1" destOrd="0" presId="urn:microsoft.com/office/officeart/2005/8/layout/chevron2"/>
    <dgm:cxn modelId="{386BBD18-A4C5-412C-A892-A8BF423CD953}" type="presParOf" srcId="{DBBD1279-C8CA-43F0-B8A4-BE17D10BD686}" destId="{0A0E3A81-72E5-48C6-9994-987F5CFB0865}" srcOrd="2" destOrd="0" presId="urn:microsoft.com/office/officeart/2005/8/layout/chevron2"/>
    <dgm:cxn modelId="{3F39C1E2-3266-4F99-892F-F5E81F890339}" type="presParOf" srcId="{0A0E3A81-72E5-48C6-9994-987F5CFB0865}" destId="{FC8E9274-26FE-41A0-B0E4-CA298D91E2EE}" srcOrd="0" destOrd="0" presId="urn:microsoft.com/office/officeart/2005/8/layout/chevron2"/>
    <dgm:cxn modelId="{3E2B95F8-ABED-4A54-B967-C3FCBAC0E6F8}" type="presParOf" srcId="{0A0E3A81-72E5-48C6-9994-987F5CFB0865}" destId="{9CEAC433-C083-4071-A9B5-736C569D99BD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BB564B6-B1A4-49BD-B86D-74313D029515}">
      <dsp:nvSpPr>
        <dsp:cNvPr id="0" name=""/>
        <dsp:cNvSpPr/>
      </dsp:nvSpPr>
      <dsp:spPr>
        <a:xfrm>
          <a:off x="6309506" y="2110662"/>
          <a:ext cx="1530105" cy="381086"/>
        </a:xfrm>
        <a:custGeom>
          <a:avLst/>
          <a:gdLst/>
          <a:ahLst/>
          <a:cxnLst/>
          <a:rect l="0" t="0" r="0" b="0"/>
          <a:pathLst>
            <a:path>
              <a:moveTo>
                <a:pt x="1530105" y="0"/>
              </a:moveTo>
              <a:lnTo>
                <a:pt x="1530105" y="245398"/>
              </a:lnTo>
              <a:lnTo>
                <a:pt x="0" y="245398"/>
              </a:lnTo>
              <a:lnTo>
                <a:pt x="0" y="381086"/>
              </a:lnTo>
            </a:path>
          </a:pathLst>
        </a:custGeom>
        <a:noFill/>
        <a:ln w="19050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0B07A02-7086-4641-9A72-FB81EA1AFA70}">
      <dsp:nvSpPr>
        <dsp:cNvPr id="0" name=""/>
        <dsp:cNvSpPr/>
      </dsp:nvSpPr>
      <dsp:spPr>
        <a:xfrm>
          <a:off x="4065702" y="930675"/>
          <a:ext cx="3773908" cy="24990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14220"/>
              </a:lnTo>
              <a:lnTo>
                <a:pt x="3773908" y="114220"/>
              </a:lnTo>
              <a:lnTo>
                <a:pt x="3773908" y="249907"/>
              </a:lnTo>
            </a:path>
          </a:pathLst>
        </a:custGeom>
        <a:noFill/>
        <a:ln w="1905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2F3F392-057D-4ED7-AE3E-9F1AEF2AE56A}">
      <dsp:nvSpPr>
        <dsp:cNvPr id="0" name=""/>
        <dsp:cNvSpPr/>
      </dsp:nvSpPr>
      <dsp:spPr>
        <a:xfrm>
          <a:off x="1853800" y="2110662"/>
          <a:ext cx="91440" cy="351844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51844"/>
              </a:lnTo>
            </a:path>
          </a:pathLst>
        </a:custGeom>
        <a:noFill/>
        <a:ln w="19050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C9010BD-9B2B-4519-82DD-3B1ED34F049C}">
      <dsp:nvSpPr>
        <dsp:cNvPr id="0" name=""/>
        <dsp:cNvSpPr/>
      </dsp:nvSpPr>
      <dsp:spPr>
        <a:xfrm>
          <a:off x="1899520" y="930675"/>
          <a:ext cx="2166182" cy="249907"/>
        </a:xfrm>
        <a:custGeom>
          <a:avLst/>
          <a:gdLst/>
          <a:ahLst/>
          <a:cxnLst/>
          <a:rect l="0" t="0" r="0" b="0"/>
          <a:pathLst>
            <a:path>
              <a:moveTo>
                <a:pt x="2166182" y="0"/>
              </a:moveTo>
              <a:lnTo>
                <a:pt x="2166182" y="114220"/>
              </a:lnTo>
              <a:lnTo>
                <a:pt x="0" y="114220"/>
              </a:lnTo>
              <a:lnTo>
                <a:pt x="0" y="249907"/>
              </a:lnTo>
            </a:path>
          </a:pathLst>
        </a:custGeom>
        <a:noFill/>
        <a:ln w="1905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B28DD9E-F2A6-44F3-BECA-1D3354E49B2B}">
      <dsp:nvSpPr>
        <dsp:cNvPr id="0" name=""/>
        <dsp:cNvSpPr/>
      </dsp:nvSpPr>
      <dsp:spPr>
        <a:xfrm>
          <a:off x="2726014" y="596"/>
          <a:ext cx="2679375" cy="93007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6CA06A1-1387-459F-B7D8-DA2634E1B344}">
      <dsp:nvSpPr>
        <dsp:cNvPr id="0" name=""/>
        <dsp:cNvSpPr/>
      </dsp:nvSpPr>
      <dsp:spPr>
        <a:xfrm>
          <a:off x="2888758" y="155202"/>
          <a:ext cx="2679375" cy="93007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6210" tIns="156210" rIns="156210" bIns="156210" numCol="1" spcCol="1270" anchor="ctr" anchorCtr="0">
          <a:noAutofit/>
        </a:bodyPr>
        <a:lstStyle/>
        <a:p>
          <a:pPr lvl="0" algn="ctr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100" kern="1200" dirty="0" err="1" smtClean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rPr>
            <a:t>নগদান</a:t>
          </a:r>
          <a:r>
            <a:rPr lang="en-US" sz="4100" kern="1200" dirty="0" smtClean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4100" kern="1200" dirty="0" err="1" smtClean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rPr>
            <a:t>বই</a:t>
          </a:r>
          <a:endParaRPr lang="en-US" sz="4100" kern="1200" dirty="0">
            <a:solidFill>
              <a:srgbClr val="FF0000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2915999" y="182443"/>
        <a:ext cx="2624893" cy="875597"/>
      </dsp:txXfrm>
    </dsp:sp>
    <dsp:sp modelId="{732830B7-F385-4BC1-AC87-4B36BB579ED8}">
      <dsp:nvSpPr>
        <dsp:cNvPr id="0" name=""/>
        <dsp:cNvSpPr/>
      </dsp:nvSpPr>
      <dsp:spPr>
        <a:xfrm>
          <a:off x="1089553" y="1180583"/>
          <a:ext cx="1619934" cy="93007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9827B29-7873-49F4-8B53-834C59698819}">
      <dsp:nvSpPr>
        <dsp:cNvPr id="0" name=""/>
        <dsp:cNvSpPr/>
      </dsp:nvSpPr>
      <dsp:spPr>
        <a:xfrm>
          <a:off x="1252296" y="1335189"/>
          <a:ext cx="1619934" cy="93007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সাধারণ</a:t>
          </a:r>
          <a:r>
            <a:rPr lang="en-US" sz="32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  </a:t>
          </a:r>
          <a:r>
            <a:rPr lang="en-US" sz="32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অর্থে</a:t>
          </a:r>
          <a:r>
            <a:rPr lang="en-US" sz="32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endParaRPr lang="en-US" sz="32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1279537" y="1362430"/>
        <a:ext cx="1565452" cy="875597"/>
      </dsp:txXfrm>
    </dsp:sp>
    <dsp:sp modelId="{1CCAFBE0-43CE-40AE-9FB7-1034A1CC68AF}">
      <dsp:nvSpPr>
        <dsp:cNvPr id="0" name=""/>
        <dsp:cNvSpPr/>
      </dsp:nvSpPr>
      <dsp:spPr>
        <a:xfrm>
          <a:off x="243385" y="2462507"/>
          <a:ext cx="3312269" cy="208507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CDC4F59-7CBB-4E71-AD94-D9DD3DA0AF09}">
      <dsp:nvSpPr>
        <dsp:cNvPr id="0" name=""/>
        <dsp:cNvSpPr/>
      </dsp:nvSpPr>
      <dsp:spPr>
        <a:xfrm>
          <a:off x="406129" y="2617113"/>
          <a:ext cx="3312269" cy="208507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নগদ</a:t>
          </a:r>
          <a:r>
            <a:rPr lang="en-US" sz="26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6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লেনদেনসমূহ</a:t>
          </a:r>
          <a:r>
            <a:rPr lang="en-US" sz="26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6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লিপিবদ্ধ</a:t>
          </a:r>
          <a:r>
            <a:rPr lang="en-US" sz="26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6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করার</a:t>
          </a:r>
          <a:r>
            <a:rPr lang="en-US" sz="26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6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জন্য</a:t>
          </a:r>
          <a:r>
            <a:rPr lang="en-US" sz="26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6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হিসাবের</a:t>
          </a:r>
          <a:r>
            <a:rPr lang="en-US" sz="26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6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যে</a:t>
          </a:r>
          <a:r>
            <a:rPr lang="en-US" sz="26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6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প্রাথমিক</a:t>
          </a:r>
          <a:r>
            <a:rPr lang="en-US" sz="26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6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বই</a:t>
          </a:r>
          <a:r>
            <a:rPr lang="en-US" sz="26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6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ব্যবহৃত</a:t>
          </a:r>
          <a:r>
            <a:rPr lang="en-US" sz="26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6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হয়</a:t>
          </a:r>
          <a:r>
            <a:rPr lang="en-US" sz="26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6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তাকে</a:t>
          </a:r>
          <a:r>
            <a:rPr lang="en-US" sz="26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6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নগদান</a:t>
          </a:r>
          <a:r>
            <a:rPr lang="en-US" sz="26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6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বই</a:t>
          </a:r>
          <a:r>
            <a:rPr lang="en-US" sz="26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6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বলে</a:t>
          </a:r>
          <a:r>
            <a:rPr lang="en-US" sz="26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।</a:t>
          </a:r>
          <a:endParaRPr lang="en-US" sz="26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467199" y="2678183"/>
        <a:ext cx="3190129" cy="1962939"/>
      </dsp:txXfrm>
    </dsp:sp>
    <dsp:sp modelId="{3AD94497-0645-4ECF-A27E-6FEA9642EF28}">
      <dsp:nvSpPr>
        <dsp:cNvPr id="0" name=""/>
        <dsp:cNvSpPr/>
      </dsp:nvSpPr>
      <dsp:spPr>
        <a:xfrm>
          <a:off x="7107265" y="1180583"/>
          <a:ext cx="1464691" cy="93007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A38BFD8-8BB7-4B9D-B568-0FADAE207002}">
      <dsp:nvSpPr>
        <dsp:cNvPr id="0" name=""/>
        <dsp:cNvSpPr/>
      </dsp:nvSpPr>
      <dsp:spPr>
        <a:xfrm>
          <a:off x="7270009" y="1335189"/>
          <a:ext cx="1464691" cy="93007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ব্যাপক</a:t>
          </a:r>
          <a:r>
            <a:rPr lang="en-US" sz="32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অর্থে</a:t>
          </a:r>
          <a:r>
            <a:rPr lang="en-US" sz="32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endParaRPr lang="en-US" sz="32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7297250" y="1362430"/>
        <a:ext cx="1410209" cy="875597"/>
      </dsp:txXfrm>
    </dsp:sp>
    <dsp:sp modelId="{A1B0BEC3-DCEB-495A-8901-543B045F3DB0}">
      <dsp:nvSpPr>
        <dsp:cNvPr id="0" name=""/>
        <dsp:cNvSpPr/>
      </dsp:nvSpPr>
      <dsp:spPr>
        <a:xfrm>
          <a:off x="3881142" y="2491749"/>
          <a:ext cx="4856728" cy="207751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D8364AB-9144-46A3-8D21-53B04C228282}">
      <dsp:nvSpPr>
        <dsp:cNvPr id="0" name=""/>
        <dsp:cNvSpPr/>
      </dsp:nvSpPr>
      <dsp:spPr>
        <a:xfrm>
          <a:off x="4043885" y="2646355"/>
          <a:ext cx="4856728" cy="207751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যে</a:t>
          </a:r>
          <a:r>
            <a:rPr lang="en-US" sz="28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হিসাব</a:t>
          </a:r>
          <a:r>
            <a:rPr lang="en-US" sz="28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বই</a:t>
          </a:r>
          <a:r>
            <a:rPr lang="en-US" sz="28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হতে</a:t>
          </a:r>
          <a:r>
            <a:rPr lang="en-US" sz="28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নগদ</a:t>
          </a:r>
          <a:r>
            <a:rPr lang="en-US" sz="28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ও </a:t>
          </a:r>
          <a:r>
            <a:rPr lang="en-US" sz="28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ব্যাংক</a:t>
          </a:r>
          <a:r>
            <a:rPr lang="en-US" sz="28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সংক্রান্ত</a:t>
          </a:r>
          <a:r>
            <a:rPr lang="en-US" sz="28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প্রাপ্তি</a:t>
          </a:r>
          <a:r>
            <a:rPr lang="en-US" sz="28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এবং</a:t>
          </a:r>
          <a:r>
            <a:rPr lang="en-US" sz="28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নগদ</a:t>
          </a:r>
          <a:r>
            <a:rPr lang="en-US" sz="28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ও </a:t>
          </a:r>
          <a:r>
            <a:rPr lang="en-US" sz="28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চেকের</a:t>
          </a:r>
          <a:r>
            <a:rPr lang="en-US" sz="28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মাধ্যমে</a:t>
          </a:r>
          <a:r>
            <a:rPr lang="en-US" sz="28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প্রদান</a:t>
          </a:r>
          <a:r>
            <a:rPr lang="en-US" sz="28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সংক্রান্ত</a:t>
          </a:r>
          <a:r>
            <a:rPr lang="en-US" sz="28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যাবতীয়</a:t>
          </a:r>
          <a:r>
            <a:rPr lang="en-US" sz="28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লেনদেন</a:t>
          </a:r>
          <a:r>
            <a:rPr lang="en-US" sz="28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তারিখে</a:t>
          </a:r>
          <a:r>
            <a:rPr lang="en-US" sz="28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অনুযায়ী</a:t>
          </a:r>
          <a:r>
            <a:rPr lang="en-US" sz="28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ধারাবাহিকভাবে</a:t>
          </a:r>
          <a:r>
            <a:rPr lang="en-US" sz="28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লিপিবদ্ধ</a:t>
          </a:r>
          <a:r>
            <a:rPr lang="en-US" sz="28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করা</a:t>
          </a:r>
          <a:r>
            <a:rPr lang="en-US" sz="28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হয়</a:t>
          </a:r>
          <a:r>
            <a:rPr lang="en-US" sz="28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তাকে</a:t>
          </a:r>
          <a:r>
            <a:rPr lang="en-US" sz="28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নগদান</a:t>
          </a:r>
          <a:r>
            <a:rPr lang="en-US" sz="28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বই</a:t>
          </a:r>
          <a:r>
            <a:rPr lang="en-US" sz="28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 </a:t>
          </a:r>
          <a:r>
            <a:rPr lang="en-US" sz="28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বলে</a:t>
          </a:r>
          <a:r>
            <a:rPr lang="en-US" sz="28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।  </a:t>
          </a:r>
          <a:endParaRPr lang="en-US" sz="28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4104733" y="2707203"/>
        <a:ext cx="4735032" cy="195582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6187617-75D9-462F-84D8-4DC59B4F396F}">
      <dsp:nvSpPr>
        <dsp:cNvPr id="0" name=""/>
        <dsp:cNvSpPr/>
      </dsp:nvSpPr>
      <dsp:spPr>
        <a:xfrm>
          <a:off x="1682122" y="-4171"/>
          <a:ext cx="6052708" cy="6052708"/>
        </a:xfrm>
        <a:prstGeom prst="circularArrow">
          <a:avLst>
            <a:gd name="adj1" fmla="val 5274"/>
            <a:gd name="adj2" fmla="val 312630"/>
            <a:gd name="adj3" fmla="val 14212118"/>
            <a:gd name="adj4" fmla="val 17136395"/>
            <a:gd name="adj5" fmla="val 5477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prstMaterial="plastic"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24A6FCE-1E6A-4133-B611-E69DAE774E74}">
      <dsp:nvSpPr>
        <dsp:cNvPr id="0" name=""/>
        <dsp:cNvSpPr/>
      </dsp:nvSpPr>
      <dsp:spPr>
        <a:xfrm>
          <a:off x="3547451" y="2929"/>
          <a:ext cx="2322051" cy="116102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kern="1200" smtClean="0">
              <a:latin typeface="NikoshBAN" pitchFamily="2" charset="0"/>
              <a:cs typeface="NikoshBAN" pitchFamily="2" charset="0"/>
            </a:rPr>
            <a:t>নির্দিষ্ট ছক</a:t>
          </a:r>
          <a:endParaRPr lang="en-US" sz="3600" kern="1200" dirty="0">
            <a:latin typeface="NikoshBAN" pitchFamily="2" charset="0"/>
            <a:cs typeface="NikoshBAN" pitchFamily="2" charset="0"/>
          </a:endParaRPr>
        </a:p>
      </dsp:txBody>
      <dsp:txXfrm>
        <a:off x="3604128" y="59606"/>
        <a:ext cx="2208697" cy="1047671"/>
      </dsp:txXfrm>
    </dsp:sp>
    <dsp:sp modelId="{BC2B8445-2B17-49A8-B5EE-060294E93219}">
      <dsp:nvSpPr>
        <dsp:cNvPr id="0" name=""/>
        <dsp:cNvSpPr/>
      </dsp:nvSpPr>
      <dsp:spPr>
        <a:xfrm>
          <a:off x="5673941" y="1230659"/>
          <a:ext cx="2322051" cy="116102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kern="1200" smtClean="0">
              <a:latin typeface="NikoshBAN" panose="02000000000000000000" pitchFamily="2" charset="0"/>
              <a:cs typeface="NikoshBAN" panose="02000000000000000000" pitchFamily="2" charset="0"/>
            </a:rPr>
            <a:t>পাকা বহির ন্যায় কাজ</a:t>
          </a:r>
          <a:endParaRPr lang="en-US" sz="3600" kern="1200" dirty="0">
            <a:latin typeface="NikoshBAN" pitchFamily="2" charset="0"/>
            <a:cs typeface="NikoshBAN" pitchFamily="2" charset="0"/>
          </a:endParaRPr>
        </a:p>
      </dsp:txBody>
      <dsp:txXfrm>
        <a:off x="5730618" y="1287336"/>
        <a:ext cx="2208697" cy="1047671"/>
      </dsp:txXfrm>
    </dsp:sp>
    <dsp:sp modelId="{082A0B34-AA16-4FF9-8B32-E8DC9B96E171}">
      <dsp:nvSpPr>
        <dsp:cNvPr id="0" name=""/>
        <dsp:cNvSpPr/>
      </dsp:nvSpPr>
      <dsp:spPr>
        <a:xfrm>
          <a:off x="5673941" y="3686119"/>
          <a:ext cx="2322051" cy="116102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smtClean="0">
              <a:latin typeface="NikoshBAN" panose="02000000000000000000" pitchFamily="2" charset="0"/>
              <a:cs typeface="NikoshBAN" panose="02000000000000000000" pitchFamily="2" charset="0"/>
            </a:rPr>
            <a:t>মোট নগদ প্রাপ্তি ও প্রদান জানা</a:t>
          </a:r>
          <a:endParaRPr lang="en-US" sz="2400" kern="1200" dirty="0">
            <a:latin typeface="NikoshBAN" pitchFamily="2" charset="0"/>
            <a:cs typeface="NikoshBAN" pitchFamily="2" charset="0"/>
          </a:endParaRPr>
        </a:p>
      </dsp:txBody>
      <dsp:txXfrm>
        <a:off x="5730618" y="3742796"/>
        <a:ext cx="2208697" cy="1047671"/>
      </dsp:txXfrm>
    </dsp:sp>
    <dsp:sp modelId="{32D60275-547C-4CB1-AE32-E7F604976EB2}">
      <dsp:nvSpPr>
        <dsp:cNvPr id="0" name=""/>
        <dsp:cNvSpPr/>
      </dsp:nvSpPr>
      <dsp:spPr>
        <a:xfrm>
          <a:off x="3547451" y="4913849"/>
          <a:ext cx="2322051" cy="116102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smtClean="0">
              <a:latin typeface="NikoshBAN" pitchFamily="2" charset="0"/>
              <a:cs typeface="NikoshBAN" pitchFamily="2" charset="0"/>
            </a:rPr>
            <a:t>নগদ উদ্বৃত্ত জানা</a:t>
          </a:r>
          <a:endParaRPr lang="en-US" sz="2800" kern="1200" dirty="0">
            <a:latin typeface="NikoshBAN" pitchFamily="2" charset="0"/>
            <a:cs typeface="NikoshBAN" pitchFamily="2" charset="0"/>
          </a:endParaRPr>
        </a:p>
      </dsp:txBody>
      <dsp:txXfrm>
        <a:off x="3604128" y="4970526"/>
        <a:ext cx="2208697" cy="1047671"/>
      </dsp:txXfrm>
    </dsp:sp>
    <dsp:sp modelId="{64412727-EA96-42A0-BBCB-543194C76E80}">
      <dsp:nvSpPr>
        <dsp:cNvPr id="0" name=""/>
        <dsp:cNvSpPr/>
      </dsp:nvSpPr>
      <dsp:spPr>
        <a:xfrm>
          <a:off x="1209548" y="3235070"/>
          <a:ext cx="2322051" cy="116102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smtClean="0">
              <a:latin typeface="NikoshBAN" panose="02000000000000000000" pitchFamily="2" charset="0"/>
              <a:cs typeface="NikoshBAN" panose="02000000000000000000" pitchFamily="2" charset="0"/>
            </a:rPr>
            <a:t>ভুল হওয়ার সম্ভাবনা হ্রাস</a:t>
          </a:r>
          <a:endParaRPr lang="en-US" sz="2800" kern="1200" dirty="0">
            <a:latin typeface="NikoshBAN" pitchFamily="2" charset="0"/>
            <a:cs typeface="NikoshBAN" pitchFamily="2" charset="0"/>
          </a:endParaRPr>
        </a:p>
      </dsp:txBody>
      <dsp:txXfrm>
        <a:off x="1266225" y="3291747"/>
        <a:ext cx="2208697" cy="1047671"/>
      </dsp:txXfrm>
    </dsp:sp>
    <dsp:sp modelId="{41BF9B37-C33B-46E6-A5EC-7C1E8C3374DC}">
      <dsp:nvSpPr>
        <dsp:cNvPr id="0" name=""/>
        <dsp:cNvSpPr/>
      </dsp:nvSpPr>
      <dsp:spPr>
        <a:xfrm>
          <a:off x="1420960" y="1230659"/>
          <a:ext cx="2322051" cy="116102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নগদ</a:t>
          </a:r>
          <a:r>
            <a:rPr lang="en-US" sz="28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তহবিলের</a:t>
          </a:r>
          <a:r>
            <a:rPr lang="en-US" sz="28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নিয়ন্ত্রণ</a:t>
          </a:r>
          <a:endParaRPr lang="en-US" sz="2800" kern="1200" dirty="0">
            <a:latin typeface="NikoshBAN" pitchFamily="2" charset="0"/>
            <a:cs typeface="NikoshBAN" pitchFamily="2" charset="0"/>
          </a:endParaRPr>
        </a:p>
      </dsp:txBody>
      <dsp:txXfrm>
        <a:off x="1477637" y="1287336"/>
        <a:ext cx="2208697" cy="1047671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3A97E6F-7A4C-48BE-A712-20FBDC3DB578}">
      <dsp:nvSpPr>
        <dsp:cNvPr id="0" name=""/>
        <dsp:cNvSpPr/>
      </dsp:nvSpPr>
      <dsp:spPr>
        <a:xfrm>
          <a:off x="3768371" y="1707"/>
          <a:ext cx="1978206" cy="1509850"/>
        </a:xfrm>
        <a:prstGeom prst="ellips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err="1" smtClean="0">
              <a:solidFill>
                <a:schemeClr val="bg1"/>
              </a:solidFill>
              <a:latin typeface="NikoshBAN" pitchFamily="2" charset="0"/>
              <a:cs typeface="NikoshBAN" pitchFamily="2" charset="0"/>
            </a:rPr>
            <a:t>ব্যবসায়ের</a:t>
          </a:r>
          <a:r>
            <a:rPr lang="en-US" sz="2800" kern="1200" dirty="0" smtClean="0">
              <a:solidFill>
                <a:schemeClr val="bg1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2800" kern="1200" dirty="0" err="1" smtClean="0">
              <a:solidFill>
                <a:schemeClr val="bg1"/>
              </a:solidFill>
              <a:latin typeface="NikoshBAN" pitchFamily="2" charset="0"/>
              <a:cs typeface="NikoshBAN" pitchFamily="2" charset="0"/>
            </a:rPr>
            <a:t>গতিশীলতা</a:t>
          </a:r>
          <a:r>
            <a:rPr lang="en-US" sz="2800" kern="1200" dirty="0" smtClean="0">
              <a:solidFill>
                <a:schemeClr val="bg1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2800" kern="1200" dirty="0" err="1" smtClean="0">
              <a:solidFill>
                <a:schemeClr val="bg1"/>
              </a:solidFill>
              <a:latin typeface="NikoshBAN" pitchFamily="2" charset="0"/>
              <a:cs typeface="NikoshBAN" pitchFamily="2" charset="0"/>
            </a:rPr>
            <a:t>রক্ষা</a:t>
          </a:r>
          <a:r>
            <a:rPr lang="en-US" sz="2800" kern="1200" dirty="0" smtClean="0">
              <a:solidFill>
                <a:schemeClr val="bg1"/>
              </a:solidFill>
              <a:latin typeface="NikoshBAN" pitchFamily="2" charset="0"/>
              <a:cs typeface="NikoshBAN" pitchFamily="2" charset="0"/>
            </a:rPr>
            <a:t> </a:t>
          </a:r>
          <a:endParaRPr lang="en-US" sz="2800" kern="1200" dirty="0">
            <a:solidFill>
              <a:schemeClr val="bg1"/>
            </a:solidFill>
            <a:latin typeface="NikoshBAN" pitchFamily="2" charset="0"/>
            <a:cs typeface="NikoshBAN" pitchFamily="2" charset="0"/>
          </a:endParaRPr>
        </a:p>
      </dsp:txBody>
      <dsp:txXfrm>
        <a:off x="4058073" y="222819"/>
        <a:ext cx="1398802" cy="1067626"/>
      </dsp:txXfrm>
    </dsp:sp>
    <dsp:sp modelId="{C512D518-CFBC-4E0D-ACA8-7477A03E7E32}">
      <dsp:nvSpPr>
        <dsp:cNvPr id="0" name=""/>
        <dsp:cNvSpPr/>
      </dsp:nvSpPr>
      <dsp:spPr>
        <a:xfrm rot="1540635">
          <a:off x="5733833" y="1074494"/>
          <a:ext cx="429453" cy="509574"/>
        </a:xfrm>
        <a:prstGeom prst="rightArrow">
          <a:avLst>
            <a:gd name="adj1" fmla="val 60000"/>
            <a:gd name="adj2" fmla="val 50000"/>
          </a:avLst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100" kern="1200"/>
        </a:p>
      </dsp:txBody>
      <dsp:txXfrm>
        <a:off x="5740194" y="1148497"/>
        <a:ext cx="300617" cy="305744"/>
      </dsp:txXfrm>
    </dsp:sp>
    <dsp:sp modelId="{1361A4AE-A0A2-4662-90D0-12AE7216DEB1}">
      <dsp:nvSpPr>
        <dsp:cNvPr id="0" name=""/>
        <dsp:cNvSpPr/>
      </dsp:nvSpPr>
      <dsp:spPr>
        <a:xfrm>
          <a:off x="6182762" y="1149693"/>
          <a:ext cx="1924954" cy="1509850"/>
        </a:xfrm>
        <a:prstGeom prst="ellips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kern="1200" dirty="0" err="1" smtClean="0">
              <a:solidFill>
                <a:schemeClr val="bg1"/>
              </a:solidFill>
              <a:latin typeface="NikoshBAN" pitchFamily="2" charset="0"/>
              <a:cs typeface="NikoshBAN" pitchFamily="2" charset="0"/>
            </a:rPr>
            <a:t>সিদ্ধান্ত</a:t>
          </a:r>
          <a:r>
            <a:rPr lang="en-US" sz="3600" kern="1200" dirty="0" smtClean="0">
              <a:solidFill>
                <a:schemeClr val="bg1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3600" kern="1200" dirty="0" err="1" smtClean="0">
              <a:solidFill>
                <a:schemeClr val="bg1"/>
              </a:solidFill>
              <a:latin typeface="NikoshBAN" pitchFamily="2" charset="0"/>
              <a:cs typeface="NikoshBAN" pitchFamily="2" charset="0"/>
            </a:rPr>
            <a:t>গ্রহণে</a:t>
          </a:r>
          <a:r>
            <a:rPr lang="en-US" sz="3600" kern="1200" dirty="0" smtClean="0">
              <a:solidFill>
                <a:schemeClr val="bg1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3600" kern="1200" dirty="0" err="1" smtClean="0">
              <a:solidFill>
                <a:schemeClr val="bg1"/>
              </a:solidFill>
              <a:latin typeface="NikoshBAN" pitchFamily="2" charset="0"/>
              <a:cs typeface="NikoshBAN" pitchFamily="2" charset="0"/>
            </a:rPr>
            <a:t>সহায়তা</a:t>
          </a:r>
          <a:r>
            <a:rPr lang="en-US" sz="3600" kern="1200" dirty="0" smtClean="0">
              <a:solidFill>
                <a:schemeClr val="bg1"/>
              </a:solidFill>
              <a:latin typeface="NikoshBAN" pitchFamily="2" charset="0"/>
              <a:cs typeface="NikoshBAN" pitchFamily="2" charset="0"/>
            </a:rPr>
            <a:t> </a:t>
          </a:r>
          <a:endParaRPr lang="en-US" sz="3600" kern="1200" dirty="0">
            <a:solidFill>
              <a:schemeClr val="bg1"/>
            </a:solidFill>
            <a:latin typeface="NikoshBAN" pitchFamily="2" charset="0"/>
            <a:cs typeface="NikoshBAN" pitchFamily="2" charset="0"/>
          </a:endParaRPr>
        </a:p>
      </dsp:txBody>
      <dsp:txXfrm>
        <a:off x="6464665" y="1370805"/>
        <a:ext cx="1361148" cy="1067626"/>
      </dsp:txXfrm>
    </dsp:sp>
    <dsp:sp modelId="{3E3A2028-E1A1-4CF4-A1F1-63A912602F74}">
      <dsp:nvSpPr>
        <dsp:cNvPr id="0" name=""/>
        <dsp:cNvSpPr/>
      </dsp:nvSpPr>
      <dsp:spPr>
        <a:xfrm rot="5345128">
          <a:off x="6884781" y="2918380"/>
          <a:ext cx="561414" cy="509574"/>
        </a:xfrm>
        <a:prstGeom prst="rightArrow">
          <a:avLst>
            <a:gd name="adj1" fmla="val 60000"/>
            <a:gd name="adj2" fmla="val 50000"/>
          </a:avLst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100" kern="1200"/>
        </a:p>
      </dsp:txBody>
      <dsp:txXfrm>
        <a:off x="6959997" y="2943869"/>
        <a:ext cx="408542" cy="305744"/>
      </dsp:txXfrm>
    </dsp:sp>
    <dsp:sp modelId="{8AFAA97A-9C14-42BF-B39C-7154AAF7A9D6}">
      <dsp:nvSpPr>
        <dsp:cNvPr id="0" name=""/>
        <dsp:cNvSpPr/>
      </dsp:nvSpPr>
      <dsp:spPr>
        <a:xfrm>
          <a:off x="6311038" y="3718552"/>
          <a:ext cx="1750415" cy="1509850"/>
        </a:xfrm>
        <a:prstGeom prst="ellips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err="1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মোট</a:t>
          </a:r>
          <a:r>
            <a:rPr lang="en-US" sz="2400" kern="1200" dirty="0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400" kern="1200" dirty="0" err="1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নগদ</a:t>
          </a:r>
          <a:r>
            <a:rPr lang="en-US" sz="2400" kern="1200" dirty="0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400" kern="1200" dirty="0" err="1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প্রাপ্তি</a:t>
          </a:r>
          <a:r>
            <a:rPr lang="en-US" sz="2400" kern="1200" dirty="0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 ও </a:t>
          </a:r>
          <a:r>
            <a:rPr lang="en-US" sz="2400" kern="1200" dirty="0" err="1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প্রদান</a:t>
          </a:r>
          <a:r>
            <a:rPr lang="en-US" sz="2400" kern="1200" dirty="0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400" kern="1200" dirty="0" err="1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জানা</a:t>
          </a:r>
          <a:endParaRPr lang="en-US" sz="2400" kern="1200" dirty="0">
            <a:solidFill>
              <a:schemeClr val="bg1"/>
            </a:solidFill>
            <a:latin typeface="NikoshBAN" pitchFamily="2" charset="0"/>
            <a:cs typeface="NikoshBAN" pitchFamily="2" charset="0"/>
          </a:endParaRPr>
        </a:p>
      </dsp:txBody>
      <dsp:txXfrm>
        <a:off x="6567380" y="3939664"/>
        <a:ext cx="1237731" cy="1067626"/>
      </dsp:txXfrm>
    </dsp:sp>
    <dsp:sp modelId="{9E139C24-27B6-48E9-BA8F-D2EC5E9F4150}">
      <dsp:nvSpPr>
        <dsp:cNvPr id="0" name=""/>
        <dsp:cNvSpPr/>
      </dsp:nvSpPr>
      <dsp:spPr>
        <a:xfrm rot="9680153">
          <a:off x="5793293" y="4617793"/>
          <a:ext cx="422835" cy="509574"/>
        </a:xfrm>
        <a:prstGeom prst="rightArrow">
          <a:avLst>
            <a:gd name="adj1" fmla="val 60000"/>
            <a:gd name="adj2" fmla="val 50000"/>
          </a:avLst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100" kern="1200"/>
        </a:p>
      </dsp:txBody>
      <dsp:txXfrm rot="10800000">
        <a:off x="5916808" y="4699411"/>
        <a:ext cx="295985" cy="305744"/>
      </dsp:txXfrm>
    </dsp:sp>
    <dsp:sp modelId="{9CD7E1D5-1311-4941-B083-B0245F1A0376}">
      <dsp:nvSpPr>
        <dsp:cNvPr id="0" name=""/>
        <dsp:cNvSpPr/>
      </dsp:nvSpPr>
      <dsp:spPr>
        <a:xfrm>
          <a:off x="3828305" y="4538951"/>
          <a:ext cx="1858339" cy="1509850"/>
        </a:xfrm>
        <a:prstGeom prst="ellips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err="1" smtClean="0">
              <a:solidFill>
                <a:schemeClr val="bg1"/>
              </a:solidFill>
              <a:latin typeface="NikoshBAN" pitchFamily="2" charset="0"/>
              <a:cs typeface="NikoshBAN" pitchFamily="2" charset="0"/>
            </a:rPr>
            <a:t>নগদ</a:t>
          </a:r>
          <a:r>
            <a:rPr lang="en-US" sz="2800" kern="1200" dirty="0" smtClean="0">
              <a:solidFill>
                <a:schemeClr val="bg1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2800" kern="1200" dirty="0" err="1" smtClean="0">
              <a:solidFill>
                <a:schemeClr val="bg1"/>
              </a:solidFill>
              <a:latin typeface="NikoshBAN" pitchFamily="2" charset="0"/>
              <a:cs typeface="NikoshBAN" pitchFamily="2" charset="0"/>
            </a:rPr>
            <a:t>উদ্বৃত্ত</a:t>
          </a:r>
          <a:r>
            <a:rPr lang="en-US" sz="2800" kern="1200" dirty="0" smtClean="0">
              <a:solidFill>
                <a:schemeClr val="bg1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2800" kern="1200" dirty="0" err="1" smtClean="0">
              <a:solidFill>
                <a:schemeClr val="bg1"/>
              </a:solidFill>
              <a:latin typeface="NikoshBAN" pitchFamily="2" charset="0"/>
              <a:cs typeface="NikoshBAN" pitchFamily="2" charset="0"/>
            </a:rPr>
            <a:t>জানা</a:t>
          </a:r>
          <a:endParaRPr lang="en-US" sz="2800" kern="1200" dirty="0">
            <a:solidFill>
              <a:schemeClr val="bg1"/>
            </a:solidFill>
            <a:latin typeface="NikoshBAN" pitchFamily="2" charset="0"/>
            <a:cs typeface="NikoshBAN" pitchFamily="2" charset="0"/>
          </a:endParaRPr>
        </a:p>
      </dsp:txBody>
      <dsp:txXfrm>
        <a:off x="4100452" y="4760063"/>
        <a:ext cx="1314045" cy="1067626"/>
      </dsp:txXfrm>
    </dsp:sp>
    <dsp:sp modelId="{46A596F9-D266-49F1-9695-1D80F7CA9896}">
      <dsp:nvSpPr>
        <dsp:cNvPr id="0" name=""/>
        <dsp:cNvSpPr/>
      </dsp:nvSpPr>
      <dsp:spPr>
        <a:xfrm rot="12046097">
          <a:off x="2946386" y="4487822"/>
          <a:ext cx="714883" cy="509574"/>
        </a:xfrm>
        <a:prstGeom prst="rightArrow">
          <a:avLst>
            <a:gd name="adj1" fmla="val 60000"/>
            <a:gd name="adj2" fmla="val 50000"/>
          </a:avLst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100" kern="1200"/>
        </a:p>
      </dsp:txBody>
      <dsp:txXfrm rot="10800000">
        <a:off x="3094291" y="4616840"/>
        <a:ext cx="562011" cy="305744"/>
      </dsp:txXfrm>
    </dsp:sp>
    <dsp:sp modelId="{558A8261-D66E-405D-A014-994B0935F07E}">
      <dsp:nvSpPr>
        <dsp:cNvPr id="0" name=""/>
        <dsp:cNvSpPr/>
      </dsp:nvSpPr>
      <dsp:spPr>
        <a:xfrm>
          <a:off x="774055" y="3404599"/>
          <a:ext cx="1984457" cy="1509850"/>
        </a:xfrm>
        <a:prstGeom prst="ellips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err="1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ভুল</a:t>
          </a:r>
          <a:r>
            <a:rPr lang="en-US" sz="2800" kern="1200" dirty="0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 ও </a:t>
          </a:r>
          <a:r>
            <a:rPr lang="en-US" sz="2800" kern="1200" dirty="0" err="1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গরমিলসমূহ</a:t>
          </a:r>
          <a:r>
            <a:rPr lang="en-US" sz="2800" kern="1200" dirty="0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kern="1200" dirty="0" err="1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চিহ্নিত</a:t>
          </a:r>
          <a:r>
            <a:rPr lang="en-US" sz="2800" kern="1200" dirty="0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kern="1200" dirty="0" err="1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করা</a:t>
          </a:r>
          <a:r>
            <a:rPr lang="en-US" sz="2800" kern="1200" dirty="0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endParaRPr lang="en-US" sz="2800" kern="1200" dirty="0">
            <a:solidFill>
              <a:schemeClr val="bg1"/>
            </a:solidFill>
            <a:latin typeface="NikoshBAN" pitchFamily="2" charset="0"/>
            <a:cs typeface="NikoshBAN" pitchFamily="2" charset="0"/>
          </a:endParaRPr>
        </a:p>
      </dsp:txBody>
      <dsp:txXfrm>
        <a:off x="1064672" y="3625711"/>
        <a:ext cx="1403223" cy="1067626"/>
      </dsp:txXfrm>
    </dsp:sp>
    <dsp:sp modelId="{7C5735E9-4110-476E-B36F-1BF5EDFFF72B}">
      <dsp:nvSpPr>
        <dsp:cNvPr id="0" name=""/>
        <dsp:cNvSpPr/>
      </dsp:nvSpPr>
      <dsp:spPr>
        <a:xfrm rot="16668253">
          <a:off x="1646399" y="2616303"/>
          <a:ext cx="592950" cy="509574"/>
        </a:xfrm>
        <a:prstGeom prst="rightArrow">
          <a:avLst>
            <a:gd name="adj1" fmla="val 60000"/>
            <a:gd name="adj2" fmla="val 50000"/>
          </a:avLst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100" kern="1200"/>
        </a:p>
      </dsp:txBody>
      <dsp:txXfrm>
        <a:off x="1712456" y="2793946"/>
        <a:ext cx="440078" cy="305744"/>
      </dsp:txXfrm>
    </dsp:sp>
    <dsp:sp modelId="{A86EE6DF-12C5-4FCB-B464-F25A1C48BACA}">
      <dsp:nvSpPr>
        <dsp:cNvPr id="0" name=""/>
        <dsp:cNvSpPr/>
      </dsp:nvSpPr>
      <dsp:spPr>
        <a:xfrm>
          <a:off x="1173973" y="794844"/>
          <a:ext cx="1899996" cy="1509850"/>
        </a:xfrm>
        <a:prstGeom prst="ellips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err="1" smtClean="0">
              <a:solidFill>
                <a:schemeClr val="bg1"/>
              </a:solidFill>
              <a:latin typeface="NikoshBAN" pitchFamily="2" charset="0"/>
              <a:cs typeface="NikoshBAN" pitchFamily="2" charset="0"/>
            </a:rPr>
            <a:t>ব্যাংক</a:t>
          </a:r>
          <a:r>
            <a:rPr lang="en-US" sz="2800" kern="1200" dirty="0" smtClean="0">
              <a:solidFill>
                <a:schemeClr val="bg1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2800" kern="1200" dirty="0" err="1" smtClean="0">
              <a:solidFill>
                <a:schemeClr val="bg1"/>
              </a:solidFill>
              <a:latin typeface="NikoshBAN" pitchFamily="2" charset="0"/>
              <a:cs typeface="NikoshBAN" pitchFamily="2" charset="0"/>
            </a:rPr>
            <a:t>উদ্বৃত্তের</a:t>
          </a:r>
          <a:r>
            <a:rPr lang="en-US" sz="2800" kern="1200" dirty="0" smtClean="0">
              <a:solidFill>
                <a:schemeClr val="bg1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2800" kern="1200" dirty="0" err="1" smtClean="0">
              <a:solidFill>
                <a:schemeClr val="bg1"/>
              </a:solidFill>
              <a:latin typeface="NikoshBAN" pitchFamily="2" charset="0"/>
              <a:cs typeface="NikoshBAN" pitchFamily="2" charset="0"/>
            </a:rPr>
            <a:t>পরিমাণ</a:t>
          </a:r>
          <a:r>
            <a:rPr lang="en-US" sz="2800" kern="1200" dirty="0" smtClean="0">
              <a:solidFill>
                <a:schemeClr val="bg1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2800" kern="1200" dirty="0" err="1" smtClean="0">
              <a:solidFill>
                <a:schemeClr val="bg1"/>
              </a:solidFill>
              <a:latin typeface="NikoshBAN" pitchFamily="2" charset="0"/>
              <a:cs typeface="NikoshBAN" pitchFamily="2" charset="0"/>
            </a:rPr>
            <a:t>নির্ণয়</a:t>
          </a:r>
          <a:endParaRPr lang="en-US" sz="2800" kern="1200" dirty="0">
            <a:solidFill>
              <a:schemeClr val="bg1"/>
            </a:solidFill>
            <a:latin typeface="NikoshBAN" pitchFamily="2" charset="0"/>
            <a:cs typeface="NikoshBAN" pitchFamily="2" charset="0"/>
          </a:endParaRPr>
        </a:p>
      </dsp:txBody>
      <dsp:txXfrm>
        <a:off x="1452221" y="1015956"/>
        <a:ext cx="1343500" cy="1067626"/>
      </dsp:txXfrm>
    </dsp:sp>
    <dsp:sp modelId="{B4CA2049-E04B-4526-822E-A023F63BF594}">
      <dsp:nvSpPr>
        <dsp:cNvPr id="0" name=""/>
        <dsp:cNvSpPr/>
      </dsp:nvSpPr>
      <dsp:spPr>
        <a:xfrm rot="20594350">
          <a:off x="3184131" y="906919"/>
          <a:ext cx="456705" cy="509574"/>
        </a:xfrm>
        <a:prstGeom prst="rightArrow">
          <a:avLst>
            <a:gd name="adj1" fmla="val 60000"/>
            <a:gd name="adj2" fmla="val 50000"/>
          </a:avLst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100" kern="1200"/>
        </a:p>
      </dsp:txBody>
      <dsp:txXfrm>
        <a:off x="3187041" y="1028589"/>
        <a:ext cx="319694" cy="305744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852439C-7995-4C5D-B74D-DF03E8E902D6}">
      <dsp:nvSpPr>
        <dsp:cNvPr id="0" name=""/>
        <dsp:cNvSpPr/>
      </dsp:nvSpPr>
      <dsp:spPr>
        <a:xfrm rot="5400000">
          <a:off x="1286481" y="1184365"/>
          <a:ext cx="1040130" cy="1184151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0BC9AA4-35B2-46DC-8E3D-0C64CAB8AAE4}">
      <dsp:nvSpPr>
        <dsp:cNvPr id="0" name=""/>
        <dsp:cNvSpPr/>
      </dsp:nvSpPr>
      <dsp:spPr>
        <a:xfrm>
          <a:off x="1010910" y="31360"/>
          <a:ext cx="1750966" cy="1225619"/>
        </a:xfrm>
        <a:prstGeom prst="roundRect">
          <a:avLst>
            <a:gd name="adj" fmla="val 166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1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একঘরা</a:t>
          </a:r>
          <a:r>
            <a:rPr lang="en-US" sz="31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1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নগদান</a:t>
          </a:r>
          <a:r>
            <a:rPr lang="en-US" sz="31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1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বই</a:t>
          </a:r>
          <a:endParaRPr lang="en-US" sz="31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1070751" y="91201"/>
        <a:ext cx="1631284" cy="1105937"/>
      </dsp:txXfrm>
    </dsp:sp>
    <dsp:sp modelId="{9810841C-6F74-4F41-A22E-60A914FC7112}">
      <dsp:nvSpPr>
        <dsp:cNvPr id="0" name=""/>
        <dsp:cNvSpPr/>
      </dsp:nvSpPr>
      <dsp:spPr>
        <a:xfrm>
          <a:off x="2761877" y="148250"/>
          <a:ext cx="1273486" cy="9906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D6CCA00-6BCA-4B0B-B059-D25D6680CE2D}">
      <dsp:nvSpPr>
        <dsp:cNvPr id="0" name=""/>
        <dsp:cNvSpPr/>
      </dsp:nvSpPr>
      <dsp:spPr>
        <a:xfrm rot="5400000">
          <a:off x="2738219" y="2561140"/>
          <a:ext cx="1040130" cy="1184151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66DFF1F-59A1-4FBF-9D6C-64D293A5AB37}">
      <dsp:nvSpPr>
        <dsp:cNvPr id="0" name=""/>
        <dsp:cNvSpPr/>
      </dsp:nvSpPr>
      <dsp:spPr>
        <a:xfrm>
          <a:off x="2462647" y="1408135"/>
          <a:ext cx="1750966" cy="1225619"/>
        </a:xfrm>
        <a:prstGeom prst="roundRect">
          <a:avLst>
            <a:gd name="adj" fmla="val 166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1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দুইঘরা</a:t>
          </a:r>
          <a:r>
            <a:rPr lang="en-US" sz="31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1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নগদান</a:t>
          </a:r>
          <a:r>
            <a:rPr lang="en-US" sz="31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1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বই</a:t>
          </a:r>
          <a:endParaRPr lang="en-US" sz="31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2522488" y="1467976"/>
        <a:ext cx="1631284" cy="1105937"/>
      </dsp:txXfrm>
    </dsp:sp>
    <dsp:sp modelId="{0C892EAB-3D87-4D6A-B5C3-65A4DDFC165F}">
      <dsp:nvSpPr>
        <dsp:cNvPr id="0" name=""/>
        <dsp:cNvSpPr/>
      </dsp:nvSpPr>
      <dsp:spPr>
        <a:xfrm>
          <a:off x="4213614" y="1525026"/>
          <a:ext cx="1273486" cy="9906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F890298-D8D2-430A-AE5E-2AF46DC0F65B}">
      <dsp:nvSpPr>
        <dsp:cNvPr id="0" name=""/>
        <dsp:cNvSpPr/>
      </dsp:nvSpPr>
      <dsp:spPr>
        <a:xfrm rot="5400000">
          <a:off x="4189956" y="3937916"/>
          <a:ext cx="1040130" cy="1184151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A9972A8-B3FA-49F1-A904-BCFB1260C8BB}">
      <dsp:nvSpPr>
        <dsp:cNvPr id="0" name=""/>
        <dsp:cNvSpPr/>
      </dsp:nvSpPr>
      <dsp:spPr>
        <a:xfrm>
          <a:off x="3914385" y="2784911"/>
          <a:ext cx="1750966" cy="1225619"/>
        </a:xfrm>
        <a:prstGeom prst="roundRect">
          <a:avLst>
            <a:gd name="adj" fmla="val 166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1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তিনঘরা</a:t>
          </a:r>
          <a:r>
            <a:rPr lang="en-US" sz="31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1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নগদান</a:t>
          </a:r>
          <a:r>
            <a:rPr lang="en-US" sz="31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1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বই</a:t>
          </a:r>
          <a:endParaRPr lang="en-US" sz="31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3974226" y="2844752"/>
        <a:ext cx="1631284" cy="1105937"/>
      </dsp:txXfrm>
    </dsp:sp>
    <dsp:sp modelId="{6187331A-838B-4A63-8908-B53C9F858BD9}">
      <dsp:nvSpPr>
        <dsp:cNvPr id="0" name=""/>
        <dsp:cNvSpPr/>
      </dsp:nvSpPr>
      <dsp:spPr>
        <a:xfrm>
          <a:off x="5665352" y="2901802"/>
          <a:ext cx="1273486" cy="9906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1461A31-7D69-4178-9D0D-D6C394D30092}">
      <dsp:nvSpPr>
        <dsp:cNvPr id="0" name=""/>
        <dsp:cNvSpPr/>
      </dsp:nvSpPr>
      <dsp:spPr>
        <a:xfrm>
          <a:off x="5366122" y="4161686"/>
          <a:ext cx="1750966" cy="1225619"/>
        </a:xfrm>
        <a:prstGeom prst="roundRect">
          <a:avLst>
            <a:gd name="adj" fmla="val 166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1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খুচরা</a:t>
          </a:r>
          <a:r>
            <a:rPr lang="en-US" sz="31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1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নগদান</a:t>
          </a:r>
          <a:r>
            <a:rPr lang="en-US" sz="31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1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বই</a:t>
          </a:r>
          <a:endParaRPr lang="en-US" sz="31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5425963" y="4221527"/>
        <a:ext cx="1631284" cy="1105937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8563EFD-A3C4-4D70-92BD-8316E83D5456}">
      <dsp:nvSpPr>
        <dsp:cNvPr id="0" name=""/>
        <dsp:cNvSpPr/>
      </dsp:nvSpPr>
      <dsp:spPr>
        <a:xfrm rot="5400000">
          <a:off x="-423406" y="676702"/>
          <a:ext cx="2716772" cy="1901740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একঘরা</a:t>
          </a:r>
          <a:r>
            <a:rPr lang="en-US" sz="32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/>
          </a:r>
          <a:br>
            <a:rPr lang="en-US" sz="3200" kern="1200" dirty="0" smtClean="0">
              <a:latin typeface="NikoshBAN" panose="02000000000000000000" pitchFamily="2" charset="0"/>
              <a:cs typeface="NikoshBAN" panose="02000000000000000000" pitchFamily="2" charset="0"/>
            </a:rPr>
          </a:br>
          <a:r>
            <a:rPr lang="en-US" sz="32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নগদান</a:t>
          </a:r>
          <a:r>
            <a:rPr lang="en-US" sz="32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বই</a:t>
          </a:r>
          <a:endParaRPr lang="en-US" sz="32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 rot="-5400000">
        <a:off x="-15890" y="1220056"/>
        <a:ext cx="1901740" cy="815032"/>
      </dsp:txXfrm>
    </dsp:sp>
    <dsp:sp modelId="{DAB6B63E-4CB3-48DD-836D-C4464C9964C8}">
      <dsp:nvSpPr>
        <dsp:cNvPr id="0" name=""/>
        <dsp:cNvSpPr/>
      </dsp:nvSpPr>
      <dsp:spPr>
        <a:xfrm rot="5400000">
          <a:off x="5046682" y="-3203168"/>
          <a:ext cx="2299159" cy="8711540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7584" tIns="20320" rIns="20320" bIns="20320" numCol="1" spcCol="1270" anchor="ctr" anchorCtr="0">
          <a:noAutofit/>
        </a:bodyPr>
        <a:lstStyle/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32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অপেক্ষাকৃত</a:t>
          </a:r>
          <a:r>
            <a:rPr lang="en-US" sz="32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ছোট</a:t>
          </a:r>
          <a:r>
            <a:rPr lang="en-US" sz="32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আয়তনের</a:t>
          </a:r>
          <a:r>
            <a:rPr lang="en-US" sz="32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ব্যবসা</a:t>
          </a:r>
          <a:r>
            <a:rPr lang="en-US" sz="32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প্রতিষ্ঠানসমূহ</a:t>
          </a:r>
          <a:r>
            <a:rPr lang="en-US" sz="32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একঘরা</a:t>
          </a:r>
          <a:r>
            <a:rPr lang="en-US" sz="32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নগদান</a:t>
          </a:r>
          <a:r>
            <a:rPr lang="en-US" sz="32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বই</a:t>
          </a:r>
          <a:r>
            <a:rPr lang="en-US" sz="32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প্রস্তুত</a:t>
          </a:r>
          <a:r>
            <a:rPr lang="en-US" sz="32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করে</a:t>
          </a:r>
          <a:r>
            <a:rPr lang="en-US" sz="32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। </a:t>
          </a:r>
          <a:endParaRPr lang="en-US" sz="3200" kern="1200" dirty="0">
            <a:latin typeface="NikoshBAN" panose="02000000000000000000" pitchFamily="2" charset="0"/>
            <a:cs typeface="NikoshBAN" panose="02000000000000000000" pitchFamily="2" charset="0"/>
          </a:endParaRPr>
        </a:p>
        <a:p>
          <a:pPr marL="285750" lvl="1" indent="-285750" algn="l" defTabSz="1377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31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একঘরা</a:t>
          </a:r>
          <a:r>
            <a:rPr lang="en-US" sz="31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1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নগদান</a:t>
          </a:r>
          <a:r>
            <a:rPr lang="en-US" sz="31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1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বই</a:t>
          </a:r>
          <a:r>
            <a:rPr lang="en-US" sz="31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1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প্রস্তুতের</a:t>
          </a:r>
          <a:r>
            <a:rPr lang="en-US" sz="31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1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ছক</a:t>
          </a:r>
          <a:r>
            <a:rPr lang="en-US" sz="31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1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খতিয়ানের</a:t>
          </a:r>
          <a:r>
            <a:rPr lang="en-US" sz="31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1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T </a:t>
          </a:r>
          <a:r>
            <a:rPr lang="en-US" sz="31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ছকের</a:t>
          </a:r>
          <a:r>
            <a:rPr lang="en-US" sz="31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1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প্রায়</a:t>
          </a:r>
          <a:r>
            <a:rPr lang="en-US" sz="31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1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অনুরুপ</a:t>
          </a:r>
          <a:r>
            <a:rPr lang="en-US" sz="31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।</a:t>
          </a:r>
          <a:endParaRPr lang="en-US" sz="3100" kern="1200" dirty="0">
            <a:latin typeface="NikoshBAN" panose="02000000000000000000" pitchFamily="2" charset="0"/>
            <a:cs typeface="NikoshBAN" panose="02000000000000000000" pitchFamily="2" charset="0"/>
          </a:endParaRPr>
        </a:p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32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ডেবিট</a:t>
          </a:r>
          <a:r>
            <a:rPr lang="en-US" sz="32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ও </a:t>
          </a:r>
          <a:r>
            <a:rPr lang="en-US" sz="32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ক্রেডিট</a:t>
          </a:r>
          <a:r>
            <a:rPr lang="en-US" sz="32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উভয়</a:t>
          </a:r>
          <a:r>
            <a:rPr lang="en-US" sz="32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দিকে</a:t>
          </a:r>
          <a:r>
            <a:rPr lang="en-US" sz="32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5টি </a:t>
          </a:r>
          <a:r>
            <a:rPr lang="en-US" sz="32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করে</a:t>
          </a:r>
          <a:r>
            <a:rPr lang="en-US" sz="32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মোট</a:t>
          </a:r>
          <a:r>
            <a:rPr lang="en-US" sz="32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10 </a:t>
          </a:r>
          <a:r>
            <a:rPr lang="en-US" sz="32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টি</a:t>
          </a:r>
          <a:r>
            <a:rPr lang="en-US" sz="32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ছক</a:t>
          </a:r>
          <a:r>
            <a:rPr lang="en-US" sz="32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আছে</a:t>
          </a:r>
          <a:r>
            <a:rPr lang="en-US" sz="32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।  </a:t>
          </a:r>
          <a:endParaRPr lang="en-US" sz="32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 rot="-5400000">
        <a:off x="1840492" y="115258"/>
        <a:ext cx="8599304" cy="2074687"/>
      </dsp:txXfrm>
    </dsp:sp>
    <dsp:sp modelId="{FC8E9274-26FE-41A0-B0E4-CA298D91E2EE}">
      <dsp:nvSpPr>
        <dsp:cNvPr id="0" name=""/>
        <dsp:cNvSpPr/>
      </dsp:nvSpPr>
      <dsp:spPr>
        <a:xfrm rot="5400000">
          <a:off x="-423406" y="3423446"/>
          <a:ext cx="2716772" cy="1901740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দুইঘরা</a:t>
          </a:r>
          <a:r>
            <a:rPr lang="en-US" sz="32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br>
            <a:rPr lang="en-US" sz="3200" kern="1200" dirty="0" smtClean="0">
              <a:latin typeface="NikoshBAN" panose="02000000000000000000" pitchFamily="2" charset="0"/>
              <a:cs typeface="NikoshBAN" panose="02000000000000000000" pitchFamily="2" charset="0"/>
            </a:rPr>
          </a:br>
          <a:r>
            <a:rPr lang="en-US" sz="32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নগদান</a:t>
          </a:r>
          <a:r>
            <a:rPr lang="en-US" sz="32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বই</a:t>
          </a:r>
          <a:endParaRPr lang="en-US" sz="32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 rot="-5400000">
        <a:off x="-15890" y="3966800"/>
        <a:ext cx="1901740" cy="815032"/>
      </dsp:txXfrm>
    </dsp:sp>
    <dsp:sp modelId="{9CEAC433-C083-4071-A9B5-736C569D99BD}">
      <dsp:nvSpPr>
        <dsp:cNvPr id="0" name=""/>
        <dsp:cNvSpPr/>
      </dsp:nvSpPr>
      <dsp:spPr>
        <a:xfrm rot="5400000">
          <a:off x="5043187" y="-425107"/>
          <a:ext cx="2333304" cy="8647978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1808" tIns="21590" rIns="21590" bIns="21590" numCol="1" spcCol="1270" anchor="ctr" anchorCtr="0">
          <a:noAutofit/>
        </a:bodyPr>
        <a:lstStyle/>
        <a:p>
          <a:pPr marL="285750" lvl="1" indent="-285750" algn="l" defTabSz="1511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3400" kern="1200" dirty="0">
            <a:latin typeface="NikoshBAN" panose="02000000000000000000" pitchFamily="2" charset="0"/>
            <a:cs typeface="NikoshBAN" panose="02000000000000000000" pitchFamily="2" charset="0"/>
          </a:endParaRPr>
        </a:p>
        <a:p>
          <a:pPr marL="285750" lvl="1" indent="-285750" algn="l" defTabSz="1511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3400" kern="1200" dirty="0">
            <a:latin typeface="NikoshBAN" panose="02000000000000000000" pitchFamily="2" charset="0"/>
            <a:cs typeface="NikoshBAN" panose="02000000000000000000" pitchFamily="2" charset="0"/>
          </a:endParaRPr>
        </a:p>
        <a:p>
          <a:pPr marL="285750" lvl="1" indent="-285750" algn="l" defTabSz="1511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34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যে</a:t>
          </a:r>
          <a:r>
            <a:rPr lang="en-US" sz="34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4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সকল</a:t>
          </a:r>
          <a:r>
            <a:rPr lang="en-US" sz="34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4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প্রতিষ্ঠান</a:t>
          </a:r>
          <a:r>
            <a:rPr lang="en-US" sz="34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4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নগদ</a:t>
          </a:r>
          <a:r>
            <a:rPr lang="en-US" sz="34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4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অর্থ</a:t>
          </a:r>
          <a:r>
            <a:rPr lang="en-US" sz="34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4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লেনদেনের</a:t>
          </a:r>
          <a:r>
            <a:rPr lang="en-US" sz="34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4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পাশাপাশি</a:t>
          </a:r>
          <a:r>
            <a:rPr lang="en-US" sz="34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4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ব্যাংকের</a:t>
          </a:r>
          <a:r>
            <a:rPr lang="en-US" sz="34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4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মাধ্যমেও</a:t>
          </a:r>
          <a:r>
            <a:rPr lang="en-US" sz="34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4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লেনদেন</a:t>
          </a:r>
          <a:r>
            <a:rPr lang="en-US" sz="34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4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সম্পন্ন</a:t>
          </a:r>
          <a:r>
            <a:rPr lang="en-US" sz="34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4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করে</a:t>
          </a:r>
          <a:r>
            <a:rPr lang="en-US" sz="34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4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তারা</a:t>
          </a:r>
          <a:r>
            <a:rPr lang="en-US" sz="34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4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দুইঘরা</a:t>
          </a:r>
          <a:r>
            <a:rPr lang="en-US" sz="34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4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নগদান</a:t>
          </a:r>
          <a:r>
            <a:rPr lang="en-US" sz="34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4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বই</a:t>
          </a:r>
          <a:r>
            <a:rPr lang="en-US" sz="34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4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বলে</a:t>
          </a:r>
          <a:r>
            <a:rPr lang="en-US" sz="34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।                                      </a:t>
          </a:r>
          <a:endParaRPr lang="en-US" sz="3400" kern="1200" dirty="0">
            <a:latin typeface="NikoshBAN" panose="02000000000000000000" pitchFamily="2" charset="0"/>
            <a:cs typeface="NikoshBAN" panose="02000000000000000000" pitchFamily="2" charset="0"/>
          </a:endParaRPr>
        </a:p>
        <a:p>
          <a:pPr marL="285750" lvl="1" indent="-285750" algn="l" defTabSz="151130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34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একঘরা</a:t>
          </a:r>
          <a:r>
            <a:rPr lang="en-US" sz="34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4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নগদান</a:t>
          </a:r>
          <a:r>
            <a:rPr lang="en-US" sz="34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4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বই</a:t>
          </a:r>
          <a:r>
            <a:rPr lang="en-US" sz="34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4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অপেক্ষা</a:t>
          </a:r>
          <a:r>
            <a:rPr lang="en-US" sz="34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4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দুইঘরা</a:t>
          </a:r>
          <a:r>
            <a:rPr lang="en-US" sz="34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4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নগদান</a:t>
          </a:r>
          <a:r>
            <a:rPr lang="en-US" sz="34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4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বই</a:t>
          </a:r>
          <a:r>
            <a:rPr lang="en-US" sz="34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4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অধিক</a:t>
          </a:r>
          <a:r>
            <a:rPr lang="en-US" sz="34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/>
          </a:r>
          <a:br>
            <a:rPr lang="en-US" sz="3400" kern="1200" dirty="0" smtClean="0">
              <a:latin typeface="NikoshBAN" panose="02000000000000000000" pitchFamily="2" charset="0"/>
              <a:cs typeface="NikoshBAN" panose="02000000000000000000" pitchFamily="2" charset="0"/>
            </a:rPr>
          </a:br>
          <a:r>
            <a:rPr lang="en-US" sz="34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প্রচলিত</a:t>
          </a:r>
          <a:r>
            <a:rPr lang="en-US" sz="34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 ও </a:t>
          </a:r>
          <a:r>
            <a:rPr lang="en-US" sz="34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তথ্যবহুল</a:t>
          </a:r>
          <a:r>
            <a:rPr lang="en-US" sz="34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।</a:t>
          </a:r>
          <a:br>
            <a:rPr lang="en-US" sz="3400" kern="1200" dirty="0" smtClean="0">
              <a:latin typeface="NikoshBAN" panose="02000000000000000000" pitchFamily="2" charset="0"/>
              <a:cs typeface="NikoshBAN" panose="02000000000000000000" pitchFamily="2" charset="0"/>
            </a:rPr>
          </a:br>
          <a:r>
            <a:rPr lang="en-US" sz="62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                                                                                                                                                                                                                                                      </a:t>
          </a:r>
          <a:endParaRPr lang="en-US" sz="62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 rot="-5400000">
        <a:off x="1885851" y="2846132"/>
        <a:ext cx="8534075" cy="2105498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8563EFD-A3C4-4D70-92BD-8316E83D5456}">
      <dsp:nvSpPr>
        <dsp:cNvPr id="0" name=""/>
        <dsp:cNvSpPr/>
      </dsp:nvSpPr>
      <dsp:spPr>
        <a:xfrm rot="5400000">
          <a:off x="-387622" y="1043597"/>
          <a:ext cx="2476152" cy="1733306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তিনঘরা</a:t>
          </a:r>
          <a:r>
            <a:rPr lang="en-US" sz="32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br>
            <a:rPr lang="en-US" sz="3200" kern="1200" dirty="0" smtClean="0">
              <a:latin typeface="NikoshBAN" panose="02000000000000000000" pitchFamily="2" charset="0"/>
              <a:cs typeface="NikoshBAN" panose="02000000000000000000" pitchFamily="2" charset="0"/>
            </a:rPr>
          </a:br>
          <a:r>
            <a:rPr lang="en-US" sz="32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নগদান</a:t>
          </a:r>
          <a:r>
            <a:rPr lang="en-US" sz="32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বই</a:t>
          </a:r>
          <a:endParaRPr lang="en-US" sz="32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 rot="-5400000">
        <a:off x="-16199" y="1538827"/>
        <a:ext cx="1733306" cy="742846"/>
      </dsp:txXfrm>
    </dsp:sp>
    <dsp:sp modelId="{DAB6B63E-4CB3-48DD-836D-C4464C9964C8}">
      <dsp:nvSpPr>
        <dsp:cNvPr id="0" name=""/>
        <dsp:cNvSpPr/>
      </dsp:nvSpPr>
      <dsp:spPr>
        <a:xfrm rot="5400000">
          <a:off x="4609557" y="-2963259"/>
          <a:ext cx="2948107" cy="8881213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7584" tIns="20320" rIns="20320" bIns="20320" numCol="1" spcCol="1270" anchor="ctr" anchorCtr="0">
          <a:noAutofit/>
        </a:bodyPr>
        <a:lstStyle/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32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তিনঘরা</a:t>
          </a:r>
          <a:r>
            <a:rPr lang="en-US" sz="32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নগদান</a:t>
          </a:r>
          <a:r>
            <a:rPr lang="en-US" sz="32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বই</a:t>
          </a:r>
          <a:r>
            <a:rPr lang="en-US" sz="32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প্রস্তুতের</a:t>
          </a:r>
          <a:r>
            <a:rPr lang="en-US" sz="32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দ্বারা</a:t>
          </a:r>
          <a:r>
            <a:rPr lang="en-US" sz="32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নগদ</a:t>
          </a:r>
          <a:r>
            <a:rPr lang="en-US" sz="32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উদ্বৃত্ত</a:t>
          </a:r>
          <a:r>
            <a:rPr lang="en-US" sz="32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, </a:t>
          </a:r>
          <a:r>
            <a:rPr lang="en-US" sz="32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ব্যাংক</a:t>
          </a:r>
          <a:r>
            <a:rPr lang="en-US" sz="32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উদ্বৃত্ত</a:t>
          </a:r>
          <a:r>
            <a:rPr lang="en-US" sz="32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, </a:t>
          </a:r>
          <a:r>
            <a:rPr lang="en-US" sz="32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মোট</a:t>
          </a:r>
          <a:r>
            <a:rPr lang="en-US" sz="32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প্রদত্ত</a:t>
          </a:r>
          <a:r>
            <a:rPr lang="en-US" sz="32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বাট্টা</a:t>
          </a:r>
          <a:r>
            <a:rPr lang="en-US" sz="32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, </a:t>
          </a:r>
          <a:r>
            <a:rPr lang="en-US" sz="32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মোট</a:t>
          </a:r>
          <a:r>
            <a:rPr lang="en-US" sz="32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প্রাপ্ত</a:t>
          </a:r>
          <a:r>
            <a:rPr lang="en-US" sz="32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বাট্টার</a:t>
          </a:r>
          <a:r>
            <a:rPr lang="en-US" sz="32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পরিমাণ</a:t>
          </a:r>
          <a:r>
            <a:rPr lang="en-US" sz="32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জানা</a:t>
          </a:r>
          <a:r>
            <a:rPr lang="en-US" sz="32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যায়</a:t>
          </a:r>
          <a:r>
            <a:rPr lang="en-US" sz="32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। </a:t>
          </a:r>
          <a:endParaRPr lang="en-US" sz="3200" kern="1200" dirty="0">
            <a:latin typeface="NikoshBAN" panose="02000000000000000000" pitchFamily="2" charset="0"/>
            <a:cs typeface="NikoshBAN" panose="02000000000000000000" pitchFamily="2" charset="0"/>
          </a:endParaRPr>
        </a:p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32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উভয়</a:t>
          </a:r>
          <a:r>
            <a:rPr lang="en-US" sz="32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দিকের</a:t>
          </a:r>
          <a:r>
            <a:rPr lang="en-US" sz="32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বাট্টা</a:t>
          </a:r>
          <a:r>
            <a:rPr lang="en-US" sz="32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কলামের</a:t>
          </a:r>
          <a:r>
            <a:rPr lang="en-US" sz="32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মোট</a:t>
          </a:r>
          <a:r>
            <a:rPr lang="en-US" sz="32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যোগফল</a:t>
          </a:r>
          <a:r>
            <a:rPr lang="en-US" sz="32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পৃথক</a:t>
          </a:r>
          <a:r>
            <a:rPr lang="en-US" sz="32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পৃথক</a:t>
          </a:r>
          <a:r>
            <a:rPr lang="en-US" sz="32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লিখা</a:t>
          </a:r>
          <a:r>
            <a:rPr lang="en-US" sz="32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হয়</a:t>
          </a:r>
          <a:r>
            <a:rPr lang="en-US" sz="32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, </a:t>
          </a:r>
          <a:r>
            <a:rPr lang="en-US" sz="32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পার্থক্য</a:t>
          </a:r>
          <a:r>
            <a:rPr lang="en-US" sz="32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নির্ণয়</a:t>
          </a:r>
          <a:r>
            <a:rPr lang="en-US" sz="32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করা</a:t>
          </a:r>
          <a:r>
            <a:rPr lang="en-US" sz="32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হয়</a:t>
          </a:r>
          <a:r>
            <a:rPr lang="en-US" sz="32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না</a:t>
          </a:r>
          <a:r>
            <a:rPr lang="en-US" sz="32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। </a:t>
          </a:r>
          <a:br>
            <a:rPr lang="en-US" sz="3200" kern="1200" dirty="0" smtClean="0">
              <a:latin typeface="NikoshBAN" panose="02000000000000000000" pitchFamily="2" charset="0"/>
              <a:cs typeface="NikoshBAN" panose="02000000000000000000" pitchFamily="2" charset="0"/>
            </a:rPr>
          </a:br>
          <a:r>
            <a:rPr lang="en-US" sz="32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ডেবিট</a:t>
          </a:r>
          <a:r>
            <a:rPr lang="en-US" sz="32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ও </a:t>
          </a:r>
          <a:r>
            <a:rPr lang="en-US" sz="32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ক্রেডিট</a:t>
          </a:r>
          <a:r>
            <a:rPr lang="en-US" sz="32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উভয়</a:t>
          </a:r>
          <a:r>
            <a:rPr lang="en-US" sz="32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দিকে</a:t>
          </a:r>
          <a:r>
            <a:rPr lang="en-US" sz="32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7টি </a:t>
          </a:r>
          <a:r>
            <a:rPr lang="en-US" sz="32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করে</a:t>
          </a:r>
          <a:r>
            <a:rPr lang="en-US" sz="32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মোট</a:t>
          </a:r>
          <a:r>
            <a:rPr lang="en-US" sz="32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14 </a:t>
          </a:r>
          <a:r>
            <a:rPr lang="en-US" sz="32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টি</a:t>
          </a:r>
          <a:r>
            <a:rPr lang="en-US" sz="32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ছক</a:t>
          </a:r>
          <a:r>
            <a:rPr lang="en-US" sz="32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আছে</a:t>
          </a:r>
          <a:r>
            <a:rPr lang="en-US" sz="32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।  </a:t>
          </a:r>
          <a:endParaRPr lang="en-US" sz="32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 rot="-5400000">
        <a:off x="1643005" y="147208"/>
        <a:ext cx="8737298" cy="2660277"/>
      </dsp:txXfrm>
    </dsp:sp>
    <dsp:sp modelId="{FC8E9274-26FE-41A0-B0E4-CA298D91E2EE}">
      <dsp:nvSpPr>
        <dsp:cNvPr id="0" name=""/>
        <dsp:cNvSpPr/>
      </dsp:nvSpPr>
      <dsp:spPr>
        <a:xfrm rot="5400000">
          <a:off x="-387622" y="3627702"/>
          <a:ext cx="2476152" cy="1733306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605" tIns="14605" rIns="14605" bIns="14605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smtClean="0"/>
            <a:t>খুচরা </a:t>
          </a:r>
          <a:r>
            <a:rPr lang="en-US" sz="2300" kern="1200" dirty="0" err="1" smtClean="0"/>
            <a:t>নগদান</a:t>
          </a:r>
          <a:r>
            <a:rPr lang="en-US" sz="2300" kern="1200" dirty="0" smtClean="0"/>
            <a:t> </a:t>
          </a:r>
          <a:r>
            <a:rPr lang="en-US" sz="2300" kern="1200" dirty="0" err="1" smtClean="0"/>
            <a:t>বই</a:t>
          </a:r>
          <a:endParaRPr lang="en-US" sz="2300" kern="1200" dirty="0"/>
        </a:p>
      </dsp:txBody>
      <dsp:txXfrm rot="-5400000">
        <a:off x="-16199" y="4122932"/>
        <a:ext cx="1733306" cy="742846"/>
      </dsp:txXfrm>
    </dsp:sp>
    <dsp:sp modelId="{9CEAC433-C083-4071-A9B5-736C569D99BD}">
      <dsp:nvSpPr>
        <dsp:cNvPr id="0" name=""/>
        <dsp:cNvSpPr/>
      </dsp:nvSpPr>
      <dsp:spPr>
        <a:xfrm rot="5400000">
          <a:off x="4981353" y="-115151"/>
          <a:ext cx="2287918" cy="881641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1808" tIns="21590" rIns="21590" bIns="21590" numCol="1" spcCol="1270" anchor="ctr" anchorCtr="0">
          <a:noAutofit/>
        </a:bodyPr>
        <a:lstStyle/>
        <a:p>
          <a:pPr marL="285750" lvl="1" indent="-285750" algn="l" defTabSz="1511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34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                                </a:t>
          </a:r>
          <a:endParaRPr lang="en-US" sz="3400" kern="1200" dirty="0">
            <a:latin typeface="NikoshBAN" panose="02000000000000000000" pitchFamily="2" charset="0"/>
            <a:cs typeface="NikoshBAN" panose="02000000000000000000" pitchFamily="2" charset="0"/>
          </a:endParaRPr>
        </a:p>
        <a:p>
          <a:pPr marL="285750" lvl="1" indent="-285750" algn="l" defTabSz="1511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3400" kern="1200" dirty="0">
            <a:latin typeface="NikoshBAN" panose="02000000000000000000" pitchFamily="2" charset="0"/>
            <a:cs typeface="NikoshBAN" panose="02000000000000000000" pitchFamily="2" charset="0"/>
          </a:endParaRPr>
        </a:p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32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খুচরা</a:t>
          </a:r>
          <a:r>
            <a:rPr lang="en-US" sz="32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বা</a:t>
          </a:r>
          <a:r>
            <a:rPr lang="en-US" sz="32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ছোট</a:t>
          </a:r>
          <a:r>
            <a:rPr lang="en-US" sz="32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ছোট</a:t>
          </a:r>
          <a:r>
            <a:rPr lang="en-US" sz="32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খরচগুলোর</a:t>
          </a:r>
          <a:r>
            <a:rPr lang="en-US" sz="32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হিসাব</a:t>
          </a:r>
          <a:r>
            <a:rPr lang="en-US" sz="32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যে</a:t>
          </a:r>
          <a:r>
            <a:rPr lang="en-US" sz="32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নগদান</a:t>
          </a:r>
          <a:r>
            <a:rPr lang="en-US" sz="32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বইতে</a:t>
          </a:r>
          <a:r>
            <a:rPr lang="en-US" sz="32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রাখা</a:t>
          </a:r>
          <a:r>
            <a:rPr lang="en-US" sz="32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হয়</a:t>
          </a:r>
          <a:r>
            <a:rPr lang="en-US" sz="32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তাকে</a:t>
          </a:r>
          <a:r>
            <a:rPr lang="en-US" sz="32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খুচরা</a:t>
          </a:r>
          <a:r>
            <a:rPr lang="en-US" sz="32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নগদান</a:t>
          </a:r>
          <a:r>
            <a:rPr lang="en-US" sz="32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বই</a:t>
          </a:r>
          <a:r>
            <a:rPr lang="en-US" sz="32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বলে</a:t>
          </a:r>
          <a:r>
            <a:rPr lang="en-US" sz="32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।                                       </a:t>
          </a:r>
          <a:endParaRPr lang="en-US" sz="3200" kern="1200" dirty="0">
            <a:latin typeface="NikoshBAN" panose="02000000000000000000" pitchFamily="2" charset="0"/>
            <a:cs typeface="NikoshBAN" panose="02000000000000000000" pitchFamily="2" charset="0"/>
          </a:endParaRPr>
        </a:p>
        <a:p>
          <a:pPr marL="285750" lvl="1" indent="-285750" algn="l" defTabSz="142240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32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খুচরা</a:t>
          </a:r>
          <a:r>
            <a:rPr lang="en-US" sz="32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নগদান</a:t>
          </a:r>
          <a:r>
            <a:rPr lang="en-US" sz="32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বই</a:t>
          </a:r>
          <a:r>
            <a:rPr lang="en-US" sz="32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প্রধান</a:t>
          </a:r>
          <a:r>
            <a:rPr lang="en-US" sz="32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নগদান</a:t>
          </a:r>
          <a:r>
            <a:rPr lang="en-US" sz="32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বইয়ের</a:t>
          </a:r>
          <a:r>
            <a:rPr lang="en-US" sz="32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মত</a:t>
          </a:r>
          <a:r>
            <a:rPr lang="en-US" sz="32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একটি</a:t>
          </a:r>
          <a:r>
            <a:rPr lang="en-US" sz="32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প্রাথমিক</a:t>
          </a:r>
          <a:r>
            <a:rPr lang="en-US" sz="32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হিসাবের</a:t>
          </a:r>
          <a:r>
            <a:rPr lang="en-US" sz="32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বই</a:t>
          </a:r>
          <a:r>
            <a:rPr lang="en-US" sz="32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। </a:t>
          </a:r>
          <a:r>
            <a:rPr lang="en-US" sz="34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/>
          </a:r>
          <a:br>
            <a:rPr lang="en-US" sz="3400" kern="1200" dirty="0" smtClean="0">
              <a:latin typeface="NikoshBAN" panose="02000000000000000000" pitchFamily="2" charset="0"/>
              <a:cs typeface="NikoshBAN" panose="02000000000000000000" pitchFamily="2" charset="0"/>
            </a:rPr>
          </a:br>
          <a:r>
            <a:rPr lang="en-US" sz="34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/>
          </a:r>
          <a:br>
            <a:rPr lang="en-US" sz="3400" kern="1200" dirty="0" smtClean="0">
              <a:latin typeface="NikoshBAN" panose="02000000000000000000" pitchFamily="2" charset="0"/>
              <a:cs typeface="NikoshBAN" panose="02000000000000000000" pitchFamily="2" charset="0"/>
            </a:rPr>
          </a:br>
          <a:r>
            <a:rPr lang="en-US" sz="62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                                                                                                                                                                                                                                                      </a:t>
          </a:r>
          <a:endParaRPr lang="en-US" sz="60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 rot="-5400000">
        <a:off x="1717107" y="3260782"/>
        <a:ext cx="8704725" cy="2064544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8563EFD-A3C4-4D70-92BD-8316E83D5456}">
      <dsp:nvSpPr>
        <dsp:cNvPr id="0" name=""/>
        <dsp:cNvSpPr/>
      </dsp:nvSpPr>
      <dsp:spPr>
        <a:xfrm rot="5400000">
          <a:off x="-371811" y="998611"/>
          <a:ext cx="2369831" cy="1658882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নগদ</a:t>
          </a:r>
          <a:r>
            <a:rPr lang="en-US" sz="32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প্রাপ্তি</a:t>
          </a:r>
          <a:r>
            <a:rPr lang="en-US" sz="32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br>
            <a:rPr lang="en-US" sz="3200" kern="1200" dirty="0" smtClean="0">
              <a:latin typeface="NikoshBAN" panose="02000000000000000000" pitchFamily="2" charset="0"/>
              <a:cs typeface="NikoshBAN" panose="02000000000000000000" pitchFamily="2" charset="0"/>
            </a:rPr>
          </a:br>
          <a:r>
            <a:rPr lang="en-US" sz="32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জাবেদা</a:t>
          </a:r>
          <a:r>
            <a:rPr lang="en-US" sz="32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endParaRPr lang="en-US" sz="32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 rot="-5400000">
        <a:off x="-16336" y="1472577"/>
        <a:ext cx="1658882" cy="710949"/>
      </dsp:txXfrm>
    </dsp:sp>
    <dsp:sp modelId="{DAB6B63E-4CB3-48DD-836D-C4464C9964C8}">
      <dsp:nvSpPr>
        <dsp:cNvPr id="0" name=""/>
        <dsp:cNvSpPr/>
      </dsp:nvSpPr>
      <dsp:spPr>
        <a:xfrm rot="5400000">
          <a:off x="4635148" y="-2985415"/>
          <a:ext cx="2821521" cy="8956184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3360" tIns="19050" rIns="19050" bIns="19050" numCol="1" spcCol="1270" anchor="ctr" anchorCtr="0">
          <a:noAutofit/>
        </a:bodyPr>
        <a:lstStyle/>
        <a:p>
          <a:pPr marL="285750" lvl="1" indent="-285750" algn="l" defTabSz="1333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30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একটি</a:t>
          </a:r>
          <a:r>
            <a:rPr lang="en-US" sz="30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0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নির্দিষ্ট</a:t>
          </a:r>
          <a:r>
            <a:rPr lang="en-US" sz="30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0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সময়ের</a:t>
          </a:r>
          <a:r>
            <a:rPr lang="en-US" sz="30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0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মোট</a:t>
          </a:r>
          <a:r>
            <a:rPr lang="en-US" sz="30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0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নগদ</a:t>
          </a:r>
          <a:r>
            <a:rPr lang="en-US" sz="30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0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আন্ত:প্রবাহ</a:t>
          </a:r>
          <a:r>
            <a:rPr lang="en-US" sz="30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0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জানার</a:t>
          </a:r>
          <a:r>
            <a:rPr lang="en-US" sz="30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0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উদ্দেশ্যে</a:t>
          </a:r>
          <a:r>
            <a:rPr lang="en-US" sz="30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0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সকল</a:t>
          </a:r>
          <a:r>
            <a:rPr lang="en-US" sz="30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0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নগদ</a:t>
          </a:r>
          <a:r>
            <a:rPr lang="en-US" sz="30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ও </a:t>
          </a:r>
          <a:r>
            <a:rPr lang="en-US" sz="30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নগদ</a:t>
          </a:r>
          <a:r>
            <a:rPr lang="en-US" sz="30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0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সমতূল্য</a:t>
          </a:r>
          <a:r>
            <a:rPr lang="en-US" sz="30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0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প্রাপ্তির</a:t>
          </a:r>
          <a:r>
            <a:rPr lang="en-US" sz="30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0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লেনদেন</a:t>
          </a:r>
          <a:r>
            <a:rPr lang="en-US" sz="30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0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নগদ</a:t>
          </a:r>
          <a:r>
            <a:rPr lang="en-US" sz="30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0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প্রাপ্তি</a:t>
          </a:r>
          <a:r>
            <a:rPr lang="en-US" sz="30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0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জাবেদায়</a:t>
          </a:r>
          <a:r>
            <a:rPr lang="en-US" sz="30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0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লিপিবদ্ধ</a:t>
          </a:r>
          <a:r>
            <a:rPr lang="en-US" sz="30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0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করা</a:t>
          </a:r>
          <a:r>
            <a:rPr lang="en-US" sz="30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0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হয়</a:t>
          </a:r>
          <a:r>
            <a:rPr lang="en-US" sz="30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। </a:t>
          </a:r>
          <a:endParaRPr lang="en-US" sz="3000" kern="1200" dirty="0">
            <a:latin typeface="NikoshBAN" panose="02000000000000000000" pitchFamily="2" charset="0"/>
            <a:cs typeface="NikoshBAN" panose="02000000000000000000" pitchFamily="2" charset="0"/>
          </a:endParaRPr>
        </a:p>
        <a:p>
          <a:pPr marL="285750" lvl="1" indent="-285750" algn="l" defTabSz="1333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30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নগদ</a:t>
          </a:r>
          <a:r>
            <a:rPr lang="en-US" sz="30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0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সমতূল্য</a:t>
          </a:r>
          <a:r>
            <a:rPr lang="en-US" sz="30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0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বলতে</a:t>
          </a:r>
          <a:r>
            <a:rPr lang="en-US" sz="30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0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নগদে</a:t>
          </a:r>
          <a:r>
            <a:rPr lang="en-US" sz="30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ও </a:t>
          </a:r>
          <a:r>
            <a:rPr lang="en-US" sz="30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যেকোনো</a:t>
          </a:r>
          <a:r>
            <a:rPr lang="en-US" sz="30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0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চেকে</a:t>
          </a:r>
          <a:r>
            <a:rPr lang="en-US" sz="30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0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বা</a:t>
          </a:r>
          <a:r>
            <a:rPr lang="en-US" sz="30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ATM </a:t>
          </a:r>
          <a:r>
            <a:rPr lang="en-US" sz="30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কার্ডে</a:t>
          </a:r>
          <a:r>
            <a:rPr lang="en-US" sz="30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0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সম্পন্ন</a:t>
          </a:r>
          <a:r>
            <a:rPr lang="en-US" sz="30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0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লেনদেনকে</a:t>
          </a:r>
          <a:r>
            <a:rPr lang="en-US" sz="30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0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বোঝায়</a:t>
          </a:r>
          <a:r>
            <a:rPr lang="en-US" sz="30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। </a:t>
          </a:r>
          <a:endParaRPr lang="en-US" sz="3000" kern="1200" dirty="0">
            <a:latin typeface="NikoshBAN" panose="02000000000000000000" pitchFamily="2" charset="0"/>
            <a:cs typeface="NikoshBAN" panose="02000000000000000000" pitchFamily="2" charset="0"/>
          </a:endParaRPr>
        </a:p>
        <a:p>
          <a:pPr marL="285750" lvl="1" indent="-285750" algn="l" defTabSz="1333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30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নগদ</a:t>
          </a:r>
          <a:r>
            <a:rPr lang="en-US" sz="30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0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প্রাপ্তি</a:t>
          </a:r>
          <a:r>
            <a:rPr lang="en-US" sz="30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0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জাবেদার</a:t>
          </a:r>
          <a:r>
            <a:rPr lang="en-US" sz="30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0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ছকটি</a:t>
          </a:r>
          <a:r>
            <a:rPr lang="en-US" sz="30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0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এমনভাবে</a:t>
          </a:r>
          <a:r>
            <a:rPr lang="en-US" sz="30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0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তৈরি</a:t>
          </a:r>
          <a:r>
            <a:rPr lang="en-US" sz="30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0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করা</a:t>
          </a:r>
          <a:r>
            <a:rPr lang="en-US" sz="30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0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হয়</a:t>
          </a:r>
          <a:r>
            <a:rPr lang="en-US" sz="30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, </a:t>
          </a:r>
          <a:r>
            <a:rPr lang="en-US" sz="30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যাতে</a:t>
          </a:r>
          <a:r>
            <a:rPr lang="en-US" sz="30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0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প্রতিটি</a:t>
          </a:r>
          <a:r>
            <a:rPr lang="en-US" sz="30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0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নগদ</a:t>
          </a:r>
          <a:r>
            <a:rPr lang="en-US" sz="30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0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প্রাপ্তির</a:t>
          </a:r>
          <a:r>
            <a:rPr lang="en-US" sz="30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0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খাত</a:t>
          </a:r>
          <a:r>
            <a:rPr lang="en-US" sz="30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0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সহজে</a:t>
          </a:r>
          <a:r>
            <a:rPr lang="en-US" sz="30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0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বোঝা</a:t>
          </a:r>
          <a:r>
            <a:rPr lang="en-US" sz="30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0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যায়</a:t>
          </a:r>
          <a:r>
            <a:rPr lang="en-US" sz="30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।</a:t>
          </a:r>
          <a:endParaRPr lang="en-US" sz="30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 rot="-5400000">
        <a:off x="1567817" y="219651"/>
        <a:ext cx="8818449" cy="2546051"/>
      </dsp:txXfrm>
    </dsp:sp>
    <dsp:sp modelId="{FC8E9274-26FE-41A0-B0E4-CA298D91E2EE}">
      <dsp:nvSpPr>
        <dsp:cNvPr id="0" name=""/>
        <dsp:cNvSpPr/>
      </dsp:nvSpPr>
      <dsp:spPr>
        <a:xfrm rot="5400000">
          <a:off x="-371811" y="3718392"/>
          <a:ext cx="2369831" cy="1658882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নগদ</a:t>
          </a:r>
          <a:r>
            <a:rPr lang="en-US" sz="32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প্রদান</a:t>
          </a:r>
          <a:r>
            <a:rPr lang="en-US" sz="32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জাবেদা</a:t>
          </a:r>
          <a:endParaRPr lang="en-US" sz="32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 rot="-5400000">
        <a:off x="-16336" y="4192358"/>
        <a:ext cx="1658882" cy="710949"/>
      </dsp:txXfrm>
    </dsp:sp>
    <dsp:sp modelId="{9CEAC433-C083-4071-A9B5-736C569D99BD}">
      <dsp:nvSpPr>
        <dsp:cNvPr id="0" name=""/>
        <dsp:cNvSpPr/>
      </dsp:nvSpPr>
      <dsp:spPr>
        <a:xfrm rot="5400000">
          <a:off x="4746491" y="-90242"/>
          <a:ext cx="2682944" cy="8890836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9136" tIns="17780" rIns="17780" bIns="17780" numCol="1" spcCol="1270" anchor="ctr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2800" kern="1200" dirty="0">
            <a:latin typeface="NikoshBAN" panose="02000000000000000000" pitchFamily="2" charset="0"/>
            <a:cs typeface="NikoshBAN" panose="02000000000000000000" pitchFamily="2" charset="0"/>
          </a:endParaRPr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8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একটি</a:t>
          </a:r>
          <a:r>
            <a:rPr lang="en-US" sz="28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নির্দিষ্ট</a:t>
          </a:r>
          <a:r>
            <a:rPr lang="en-US" sz="28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সময়ের</a:t>
          </a:r>
          <a:r>
            <a:rPr lang="en-US" sz="28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মোট</a:t>
          </a:r>
          <a:r>
            <a:rPr lang="en-US" sz="28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নগদ</a:t>
          </a:r>
          <a:r>
            <a:rPr lang="en-US" sz="28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বহি:প্রবাহ</a:t>
          </a:r>
          <a:r>
            <a:rPr lang="en-US" sz="28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জানার</a:t>
          </a:r>
          <a:r>
            <a:rPr lang="en-US" sz="28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উদ্দেশ্যে</a:t>
          </a:r>
          <a:r>
            <a:rPr lang="en-US" sz="28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সকল</a:t>
          </a:r>
          <a:r>
            <a:rPr lang="en-US" sz="28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নগদ</a:t>
          </a:r>
          <a:r>
            <a:rPr lang="en-US" sz="28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ও </a:t>
          </a:r>
          <a:r>
            <a:rPr lang="en-US" sz="28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নগদ</a:t>
          </a:r>
          <a:r>
            <a:rPr lang="en-US" sz="28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সমতূল্য</a:t>
          </a:r>
          <a:r>
            <a:rPr lang="en-US" sz="28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প্রদান</a:t>
          </a:r>
          <a:r>
            <a:rPr lang="en-US" sz="28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লেনদেন</a:t>
          </a:r>
          <a:r>
            <a:rPr lang="en-US" sz="28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নগদ</a:t>
          </a:r>
          <a:r>
            <a:rPr lang="en-US" sz="28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প্রদান</a:t>
          </a:r>
          <a:r>
            <a:rPr lang="en-US" sz="28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জাবেদায়</a:t>
          </a:r>
          <a:r>
            <a:rPr lang="en-US" sz="28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লিপিবদ্ধ</a:t>
          </a:r>
          <a:r>
            <a:rPr lang="en-US" sz="28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করা</a:t>
          </a:r>
          <a:r>
            <a:rPr lang="en-US" sz="28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হয়</a:t>
          </a:r>
          <a:r>
            <a:rPr lang="en-US" sz="28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।</a:t>
          </a:r>
          <a:endParaRPr lang="en-US" sz="2800" kern="1200" dirty="0">
            <a:latin typeface="NikoshBAN" panose="02000000000000000000" pitchFamily="2" charset="0"/>
            <a:cs typeface="NikoshBAN" panose="02000000000000000000" pitchFamily="2" charset="0"/>
          </a:endParaRPr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8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নগদ</a:t>
          </a:r>
          <a:r>
            <a:rPr lang="en-US" sz="28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সমতূল্য</a:t>
          </a:r>
          <a:r>
            <a:rPr lang="en-US" sz="28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বলতে</a:t>
          </a:r>
          <a:r>
            <a:rPr lang="en-US" sz="28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নগদে</a:t>
          </a:r>
          <a:r>
            <a:rPr lang="en-US" sz="28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ও </a:t>
          </a:r>
          <a:r>
            <a:rPr lang="en-US" sz="28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যেকোনো</a:t>
          </a:r>
          <a:r>
            <a:rPr lang="en-US" sz="28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চেকে</a:t>
          </a:r>
          <a:r>
            <a:rPr lang="en-US" sz="28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বা</a:t>
          </a:r>
          <a:r>
            <a:rPr lang="en-US" sz="28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ATM </a:t>
          </a:r>
          <a:r>
            <a:rPr lang="en-US" sz="28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কার্ডে</a:t>
          </a:r>
          <a:r>
            <a:rPr lang="en-US" sz="28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সম্পন্ন</a:t>
          </a:r>
          <a:r>
            <a:rPr lang="en-US" sz="28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লেনদেনকে</a:t>
          </a:r>
          <a:r>
            <a:rPr lang="en-US" sz="28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বোঝায়</a:t>
          </a:r>
          <a:r>
            <a:rPr lang="en-US" sz="28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।</a:t>
          </a:r>
          <a:endParaRPr lang="en-US" sz="2800" kern="1200" dirty="0">
            <a:latin typeface="NikoshBAN" panose="02000000000000000000" pitchFamily="2" charset="0"/>
            <a:cs typeface="NikoshBAN" panose="02000000000000000000" pitchFamily="2" charset="0"/>
          </a:endParaRPr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8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নগদ</a:t>
          </a:r>
          <a:r>
            <a:rPr lang="en-US" sz="28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প্রদান</a:t>
          </a:r>
          <a:r>
            <a:rPr lang="en-US" sz="28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জাবেদার</a:t>
          </a:r>
          <a:r>
            <a:rPr lang="en-US" sz="28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ছকটি</a:t>
          </a:r>
          <a:r>
            <a:rPr lang="en-US" sz="28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এমনভাবে</a:t>
          </a:r>
          <a:r>
            <a:rPr lang="en-US" sz="28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তৈরি</a:t>
          </a:r>
          <a:r>
            <a:rPr lang="en-US" sz="28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করা</a:t>
          </a:r>
          <a:r>
            <a:rPr lang="en-US" sz="28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হয়</a:t>
          </a:r>
          <a:r>
            <a:rPr lang="en-US" sz="28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, </a:t>
          </a:r>
          <a:r>
            <a:rPr lang="en-US" sz="28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যাতে</a:t>
          </a:r>
          <a:r>
            <a:rPr lang="en-US" sz="28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প্রতিটি</a:t>
          </a:r>
          <a:r>
            <a:rPr lang="en-US" sz="28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নগদ</a:t>
          </a:r>
          <a:r>
            <a:rPr lang="en-US" sz="28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প্রদান</a:t>
          </a:r>
          <a:r>
            <a:rPr lang="en-US" sz="28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খাত</a:t>
          </a:r>
          <a:r>
            <a:rPr lang="en-US" sz="28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সহজে</a:t>
          </a:r>
          <a:r>
            <a:rPr lang="en-US" sz="28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বোঝা</a:t>
          </a:r>
          <a:r>
            <a:rPr lang="en-US" sz="28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যায়</a:t>
          </a:r>
          <a:r>
            <a:rPr lang="en-US" sz="28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।                  </a:t>
          </a:r>
          <a:r>
            <a:rPr lang="en-US" sz="26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/>
          </a:r>
          <a:br>
            <a:rPr lang="en-US" sz="2600" kern="1200" dirty="0" smtClean="0">
              <a:latin typeface="NikoshBAN" panose="02000000000000000000" pitchFamily="2" charset="0"/>
              <a:cs typeface="NikoshBAN" panose="02000000000000000000" pitchFamily="2" charset="0"/>
            </a:rPr>
          </a:br>
          <a:r>
            <a:rPr lang="en-US" sz="26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                                                                                                                                                                                                                                                      </a:t>
          </a:r>
          <a:endParaRPr lang="en-US" sz="26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 rot="-5400000">
        <a:off x="1642546" y="3144674"/>
        <a:ext cx="8759865" cy="242100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3">
  <dgm:title val=""/>
  <dgm:desc val=""/>
  <dgm:catLst>
    <dgm:cat type="cycle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ch" ptType="node" func="cnt" op="equ" val="2">
        <dgm:alg type="composite">
          <dgm:param type="ar" val="0.9"/>
        </dgm:alg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  <dgm:constr type="ctrX" for="ch" forName="node1" refType="w" fact="0.5"/>
          <dgm:constr type="t" for="ch" forName="node1"/>
          <dgm:constr type="w" for="ch" forName="node1" refType="w" fact="0.8"/>
          <dgm:constr type="h" for="ch" forName="node1" refType="w" refFor="ch" refForName="node1" fact="0.5"/>
          <dgm:constr type="ctrX" for="ch" forName="sibTrans" refType="w" fact="0.5"/>
          <dgm:constr type="t" for="ch" forName="sibTrans"/>
          <dgm:constr type="w" for="ch" forName="sibTrans" refType="w" fact="0.8"/>
          <dgm:constr type="h" for="ch" forName="sibTrans" refType="w" refFor="ch" refForName="node1" fact="0.5"/>
          <dgm:constr type="userA" for="ch" forName="sibTrans" refType="w" fact="1.07"/>
          <dgm:constr type="ctrX" for="ch" forName="node2" refType="w" fact="0.5"/>
          <dgm:constr type="b" for="ch" forName="node2" refType="h"/>
          <dgm:constr type="w" for="ch" forName="node2" refType="w" fact="0.8"/>
          <dgm:constr type="h" for="ch" forName="node2" refType="w" refFor="ch" refForName="node1" fact="0.5"/>
          <dgm:constr type="l" for="ch" forName="sp1"/>
          <dgm:constr type="t" for="ch" forName="sp1" refType="h" fact="0.5"/>
          <dgm:constr type="w" for="ch" forName="sp1" val="1"/>
          <dgm:constr type="h" for="ch" forName="sp1" val="1"/>
          <dgm:constr type="r" for="ch" forName="sp2" refType="w"/>
          <dgm:constr type="t" for="ch" forName="sp2" refType="h" fact="0.5"/>
          <dgm:constr type="w" for="ch" forName="sp2" val="1"/>
          <dgm:constr type="h" for="ch" forName="sp2" val="1"/>
        </dgm:constrLst>
        <dgm:ruleLst/>
      </dgm:if>
      <dgm:else name="Name3">
        <dgm:alg type="composite"/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</dgm:constrLst>
        <dgm:ruleLst/>
      </dgm:else>
    </dgm:choose>
    <dgm:choose name="Name4">
      <dgm:if name="Name5" axis="ch" ptType="node" func="cnt" op="equ" val="2">
        <dgm:layoutNode name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ibTrans" styleLbl="bgShp">
          <dgm:choose name="Name6">
            <dgm:if name="Name7" func="var" arg="dir" op="equ" val="norm">
              <dgm:alg type="conn">
                <dgm:param type="connRout" val="longCurve"/>
                <dgm:param type="begPts" val="midR"/>
                <dgm:param type="endPts" val="midL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 fact="-1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if>
            <dgm:else name="Name8">
              <dgm:alg type="conn">
                <dgm:param type="connRout" val="longCurve"/>
                <dgm:param type="begPts" val="midL"/>
                <dgm:param type="endPts" val="midR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else>
          </dgm:choose>
          <dgm:ruleLst/>
        </dgm:layoutNode>
        <dgm:layoutNode name="node2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p1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p2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if>
      <dgm:else name="Name9">
        <dgm:layoutNode name="cycle">
          <dgm:choose name="Name10">
            <dgm:if name="Name11" func="var" arg="dir" op="equ" val="norm">
              <dgm:alg type="cycle">
                <dgm:param type="stAng" val="0"/>
                <dgm:param type="spanAng" val="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 fact="-1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if>
            <dgm:else name="Name12">
              <dgm:alg type="cycle">
                <dgm:param type="stAng" val="0"/>
                <dgm:param type="spanAng" val="-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else>
          </dgm:choose>
          <dgm:ruleLst/>
          <dgm:forEach name="nodesFirstNodeForEach" axis="ch" ptType="node" cnt="1">
            <dgm:layoutNode name="nodeFirstNode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forEach name="sibTransForEach" axis="followSib" ptType="sibTrans" cnt="1">
              <dgm:layoutNode name="sibTransFirstNode" styleLbl="bgShp">
                <dgm:choose name="Name13">
                  <dgm:if name="Name14" func="var" arg="dir" op="equ" val="norm">
                    <dgm:alg type="conn">
                      <dgm:param type="connRout" val="longCurve"/>
                      <dgm:param type="begPts" val="midR"/>
                      <dgm:param type="endPts" val="midL"/>
                      <dgm:param type="dstNode" val="nodeFirstNode"/>
                    </dgm:alg>
                  </dgm:if>
                  <dgm:else name="Name15">
                    <dgm:alg type="conn">
                      <dgm:param type="connRout" val="longCurve"/>
                      <dgm:param type="begPts" val="midL"/>
                      <dgm:param type="endPts" val="midR"/>
                      <dgm:param type="dstNode" val="nodeFirstNode"/>
                    </dgm:alg>
                  </dgm:else>
                </dgm:choose>
                <dgm:shape xmlns:r="http://schemas.openxmlformats.org/officeDocument/2006/relationships" type="conn" r:blip="" zOrderOff="-2">
                  <dgm:adjLst/>
                </dgm:shape>
                <dgm:presOf axis="self"/>
                <dgm:choose name="Name16">
                  <dgm:if name="Name17" axis="par ch" ptType="doc node" func="cnt" op="equ" val="3">
                    <dgm:constrLst>
                      <dgm:constr type="userA"/>
                      <dgm:constr type="diam" refType="userA" fact="1.01"/>
                      <dgm:constr type="begPad" refType="connDist" fact="-0.2"/>
                      <dgm:constr type="endPad" refType="connDist" fact="0.05"/>
                    </dgm:constrLst>
                  </dgm:if>
                  <dgm:if name="Name18" axis="par ch" ptType="doc node" func="cnt" op="equ" val="4">
                    <dgm:constrLst>
                      <dgm:constr type="userA"/>
                      <dgm:constr type="diam" refType="userA" fact="1.26"/>
                      <dgm:constr type="begPad" refType="connDist" fact="-0.2"/>
                      <dgm:constr type="endPad" refType="connDist" fact="0.05"/>
                    </dgm:constrLst>
                  </dgm:if>
                  <dgm:if name="Name19" axis="par ch" ptType="doc node" func="cnt" op="equ" val="5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if>
                  <dgm:if name="Name20" axis="par ch" ptType="doc node" func="cnt" op="equ" val="6">
                    <dgm:constrLst>
                      <dgm:constr type="userA"/>
                      <dgm:constr type="diam" refType="userA" fact="1.1"/>
                      <dgm:constr type="begPad" refType="connDist" fact="-0.2"/>
                      <dgm:constr type="endPad" refType="connDist" fact="0.05"/>
                    </dgm:constrLst>
                  </dgm:if>
                  <dgm:else name="Name21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else>
                </dgm:choose>
                <dgm:ruleLst/>
              </dgm:layoutNode>
            </dgm:forEach>
          </dgm:forEach>
          <dgm:forEach name="followingNodesForEach" axis="ch" ptType="node" st="2">
            <dgm:layoutNode name="nodeFollowingNodes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forEach>
        </dgm:layoutNode>
      </dgm:else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StepDownProcess">
  <dgm:title val=""/>
  <dgm:desc val=""/>
  <dgm:catLst>
    <dgm:cat type="process" pri="16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t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t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hoose name="Name3">
      <dgm:if name="Name4" func="var" arg="dir" op="equ" val="norm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if>
      <dgm:else name="Name5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else>
    </dgm:choose>
    <dgm:forEach name="nodesForEach" axis="ch" ptType="node">
      <dgm:layoutNode name="composite">
        <dgm:alg type="composite">
          <dgm:param type="ar" val="1.2439"/>
        </dgm:alg>
        <dgm:shape xmlns:r="http://schemas.openxmlformats.org/officeDocument/2006/relationships" r:blip="">
          <dgm:adjLst/>
        </dgm:shape>
        <dgm:choose name="Name6">
          <dgm:if name="Name7" func="var" arg="dir" op="equ" val="norm">
            <dgm:constrLst>
              <dgm:constr type="l" for="ch" forName="bentUpArrow1" refType="w" fact="0.0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refFor="ch" refForName="ParentText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refFor="ch" refForName="ParentText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if>
          <dgm:else name="Name8">
            <dgm:constrLst>
              <dgm:constr type="r" for="ch" forName="bentUpArrow1" refType="w" fact="0.9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.4316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fact="0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fact="0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else>
        </dgm:choose>
        <dgm:choose name="Name9">
          <dgm:if name="Name10" axis="followSib" ptType="node" func="cnt" op="gte" val="1">
            <dgm:layoutNode name="bentUpArrow1" styleLbl="alignImgPlace1">
              <dgm:alg type="sp"/>
              <dgm:choose name="Name11">
                <dgm:if name="Name12" func="var" arg="dir" op="equ" val="norm">
                  <dgm:shape xmlns:r="http://schemas.openxmlformats.org/officeDocument/2006/relationships" rot="90" type="bentUpArrow" r:blip="">
                    <dgm:adjLst>
                      <dgm:adj idx="1" val="0.3284"/>
                      <dgm:adj idx="2" val="0.25"/>
                      <dgm:adj idx="3" val="0.3578"/>
                    </dgm:adjLst>
                  </dgm:shape>
                </dgm:if>
                <dgm:else name="Name13">
                  <dgm:shape xmlns:r="http://schemas.openxmlformats.org/officeDocument/2006/relationships" rot="180" type="bentArrow" r:blip="">
                    <dgm:adjLst>
                      <dgm:adj idx="1" val="0.3284"/>
                      <dgm:adj idx="2" val="0.25"/>
                      <dgm:adj idx="3" val="0.3578"/>
                      <dgm:adj idx="4" val="0"/>
                    </dgm:adjLst>
                  </dgm:shape>
                </dgm:else>
              </dgm:choose>
              <dgm:presOf/>
            </dgm:layoutNode>
          </dgm:if>
          <dgm:else name="Name14"/>
        </dgm:choose>
        <dgm:layoutNode name="ParentText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66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15">
          <dgm:if name="Name16" axis="followSib" ptType="node" func="cnt" op="equ" val="0">
            <dgm:choose name="Name17">
              <dgm:if name="Name18" axis="ch" ptType="node" func="cnt" op="gte" val="1">
                <dgm:layoutNode name="FinalChildText" styleLbl="revTx">
                  <dgm:varLst>
                    <dgm:chMax val="0"/>
                    <dgm:chPref val="0"/>
                    <dgm:bulletEnabled val="1"/>
                  </dgm:varLst>
                  <dgm:alg type="tx">
                    <dgm:param type="stBulletLvl" val="1"/>
                    <dgm:param type="txAnchorVertCh" val="mid"/>
                    <dgm:param type="parTxLTRAlign" val="l"/>
                  </dgm:alg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9"/>
            </dgm:choose>
          </dgm:if>
          <dgm:else name="Name20">
            <dgm:layoutNode name="ChildText" styleLbl="revTx">
              <dgm:varLst>
                <dgm:chMax val="0"/>
                <dgm:chPref val="0"/>
                <dgm:bulletEnabled val="1"/>
              </dgm:varLst>
              <dgm:alg type="tx">
                <dgm:param type="stBulletLvl" val="1"/>
                <dgm:param type="txAnchorVertCh" val="mid"/>
                <dgm:param type="parTxLTRAlign" val="l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else>
        </dgm:choos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8F03616-BCD5-47EE-9609-4B2F6831BFE3}" type="datetimeFigureOut">
              <a:rPr lang="en-US" smtClean="0"/>
              <a:t>7/21/2020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11C9BA-A19C-4E81-BA2A-234E7663B1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78855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766DB2-E905-4F3B-9892-77C03B8766EC}" type="datetime2">
              <a:rPr lang="en-US" smtClean="0"/>
              <a:t>Tuesday, July 21, 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CA92F0-EDDF-4387-B0A9-11FBAB66D9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80101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6D8CFF-CA19-459F-ABAA-FD1622EC563E}" type="datetime2">
              <a:rPr lang="en-US" smtClean="0"/>
              <a:t>Tuesday, July 21, 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CA92F0-EDDF-4387-B0A9-11FBAB66D9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40991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E441CB-B228-404F-A006-C3E07E4FCAD1}" type="datetime2">
              <a:rPr lang="en-US" smtClean="0"/>
              <a:t>Tuesday, July 21, 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CA92F0-EDDF-4387-B0A9-11FBAB66D9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846792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CD17A2-40EB-47F5-AFBD-AE7BE50D26C1}" type="datetime2">
              <a:rPr lang="en-US" smtClean="0"/>
              <a:t>Tuesday, July 21, 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CA92F0-EDDF-4387-B0A9-11FBAB66D993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5591661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3F5C60-A2EC-486D-9101-3BF7463AA60B}" type="datetime2">
              <a:rPr lang="en-US" smtClean="0"/>
              <a:t>Tuesday, July 21, 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CA92F0-EDDF-4387-B0A9-11FBAB66D9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314747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AA09B9-047E-49DE-ACD2-806FA648E5BC}" type="datetime2">
              <a:rPr lang="en-US" smtClean="0"/>
              <a:t>Tuesday, July 21, 2020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CA92F0-EDDF-4387-B0A9-11FBAB66D9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308199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5AFB0B-9FF4-4EE7-A416-BD14643F9AC9}" type="datetime2">
              <a:rPr lang="en-US" smtClean="0"/>
              <a:t>Tuesday, July 21, 2020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CA92F0-EDDF-4387-B0A9-11FBAB66D9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538088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5B8FF7-BEB6-452A-93AB-CDE1300AF75D}" type="datetime2">
              <a:rPr lang="en-US" smtClean="0"/>
              <a:t>Tuesday, July 21, 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CA92F0-EDDF-4387-B0A9-11FBAB66D9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288071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5679DC-082B-4E51-B21E-E90FF9300894}" type="datetime2">
              <a:rPr lang="en-US" smtClean="0"/>
              <a:t>Tuesday, July 21, 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CA92F0-EDDF-4387-B0A9-11FBAB66D9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24787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619F34-1C25-409C-8BE1-75F2E0EF3D8A}" type="datetime2">
              <a:rPr lang="en-US" smtClean="0"/>
              <a:t>Tuesday, July 21, 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CA92F0-EDDF-4387-B0A9-11FBAB66D9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32097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67F006-E935-4D61-BB2B-1C5804364A41}" type="datetime2">
              <a:rPr lang="en-US" smtClean="0"/>
              <a:t>Tuesday, July 21, 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CA92F0-EDDF-4387-B0A9-11FBAB66D9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2125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AA0984-DE64-4070-ABD8-0B49105CE4FD}" type="datetime2">
              <a:rPr lang="en-US" smtClean="0"/>
              <a:t>Tuesday, July 21, 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CA92F0-EDDF-4387-B0A9-11FBAB66D9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54240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6A647-E77C-4F67-8A95-0C04D87746C6}" type="datetime2">
              <a:rPr lang="en-US" smtClean="0"/>
              <a:t>Tuesday, July 21, 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CA92F0-EDDF-4387-B0A9-11FBAB66D9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76947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20F07A-8271-40D6-9DB9-5497F934AD6C}" type="datetime2">
              <a:rPr lang="en-US" smtClean="0"/>
              <a:t>Tuesday, July 21, 2020</a:t>
            </a:fld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CA92F0-EDDF-4387-B0A9-11FBAB66D9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45164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73BE51-1D95-4946-9FAB-27DA4A4CD1E3}" type="datetime2">
              <a:rPr lang="en-US" smtClean="0"/>
              <a:t>Tuesday, July 21, 2020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CA92F0-EDDF-4387-B0A9-11FBAB66D9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75137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60DFB1-77FA-4624-A9D4-B8EDB074570F}" type="datetime2">
              <a:rPr lang="en-US" smtClean="0"/>
              <a:t>Tuesday, July 21, 2020</a:t>
            </a:fld>
            <a:endParaRPr lang="en-US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CA92F0-EDDF-4387-B0A9-11FBAB66D9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05931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609A40-5743-4000-B415-85C3A9867F52}" type="datetime2">
              <a:rPr lang="en-US" smtClean="0"/>
              <a:t>Tuesday, July 21, 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CA92F0-EDDF-4387-B0A9-11FBAB66D9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65857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6.jpeg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659468" y="3374034"/>
            <a:ext cx="2654301" cy="30043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ctr">
              <a:defRPr sz="1600" b="0" i="0">
                <a:solidFill>
                  <a:srgbClr val="FFFF00">
                    <a:alpha val="60000"/>
                  </a:srgbClr>
                </a:solidFill>
                <a:latin typeface="NikoshBAN" panose="02000000000000000000" pitchFamily="2" charset="0"/>
                <a:cs typeface="NikoshBAN" panose="02000000000000000000" pitchFamily="2" charset="0"/>
              </a:defRPr>
            </a:lvl1pPr>
          </a:lstStyle>
          <a:p>
            <a:fld id="{2D429804-1318-4D1B-AFA1-4CAD2A02B5F9}" type="datetime2">
              <a:rPr lang="en-US" smtClean="0"/>
              <a:pPr/>
              <a:t>Tuesday, July 21, 2020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CA92F0-EDDF-4387-B0A9-11FBAB66D993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TextBox 12"/>
          <p:cNvSpPr txBox="1"/>
          <p:nvPr userDrawn="1"/>
        </p:nvSpPr>
        <p:spPr>
          <a:xfrm>
            <a:off x="4127500" y="6488668"/>
            <a:ext cx="2362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MD. SALIM MIA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92649" cy="58258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51319641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hf sldNum="0" hdr="0" ftr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7" Type="http://schemas.openxmlformats.org/officeDocument/2006/relationships/image" Target="../media/image16.jp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g"/><Relationship Id="rId5" Type="http://schemas.openxmlformats.org/officeDocument/2006/relationships/image" Target="../media/image14.jpg"/><Relationship Id="rId4" Type="http://schemas.openxmlformats.org/officeDocument/2006/relationships/image" Target="../media/image13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876" y="879145"/>
            <a:ext cx="9512490" cy="5338202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6" name="Rectangle 5"/>
          <p:cNvSpPr/>
          <p:nvPr/>
        </p:nvSpPr>
        <p:spPr>
          <a:xfrm>
            <a:off x="3177661" y="2472833"/>
            <a:ext cx="5488197" cy="2400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5000" b="1" dirty="0" err="1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স্বাগতম</a:t>
            </a:r>
            <a:endParaRPr lang="en-US" sz="15000" b="1" dirty="0">
              <a:ln w="1905"/>
              <a:solidFill>
                <a:srgbClr val="FFFF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58D79-EE4D-4116-B9F3-4541A0E59CCA}" type="datetime2">
              <a:rPr lang="en-US" smtClean="0"/>
              <a:t>Tuesday, July 21, 2020</a:t>
            </a:fld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10440536" y="177419"/>
            <a:ext cx="62779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০১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03227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619F34-1C25-409C-8BE1-75F2E0EF3D8A}" type="datetime2">
              <a:rPr lang="en-US" smtClean="0"/>
              <a:t>Tuesday, July 21, 2020</a:t>
            </a:fld>
            <a:endParaRPr lang="en-US"/>
          </a:p>
        </p:txBody>
      </p:sp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2441863746"/>
              </p:ext>
            </p:extLst>
          </p:nvPr>
        </p:nvGraphicFramePr>
        <p:xfrm>
          <a:off x="1417849" y="965328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2688609" y="300251"/>
            <a:ext cx="62233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নগদান</a:t>
            </a:r>
            <a:r>
              <a:rPr lang="en-US" sz="36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বইয়ের</a:t>
            </a:r>
            <a:r>
              <a:rPr lang="en-US" sz="36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প্রকারভেদ</a:t>
            </a:r>
            <a:r>
              <a:rPr lang="en-US" sz="36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– ৪ </a:t>
            </a:r>
            <a:r>
              <a:rPr lang="en-US" sz="36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প্রকার</a:t>
            </a:r>
            <a:r>
              <a:rPr lang="en-US" sz="36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0440536" y="504965"/>
            <a:ext cx="70968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১০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28182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6852439C-7995-4C5D-B74D-DF03E8E902D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>
                                            <p:graphicEl>
                                              <a:dgm id="{6852439C-7995-4C5D-B74D-DF03E8E902D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>
                                            <p:graphicEl>
                                              <a:dgm id="{6852439C-7995-4C5D-B74D-DF03E8E902D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F0BC9AA4-35B2-46DC-8E3D-0C64CAB8AAE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>
                                            <p:graphicEl>
                                              <a:dgm id="{F0BC9AA4-35B2-46DC-8E3D-0C64CAB8AAE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>
                                            <p:graphicEl>
                                              <a:dgm id="{F0BC9AA4-35B2-46DC-8E3D-0C64CAB8AAE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9810841C-6F74-4F41-A22E-60A914FC711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>
                                            <p:graphicEl>
                                              <a:dgm id="{9810841C-6F74-4F41-A22E-60A914FC711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>
                                            <p:graphicEl>
                                              <a:dgm id="{9810841C-6F74-4F41-A22E-60A914FC711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FD6CCA00-6BCA-4B0B-B059-D25D6680CE2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>
                                            <p:graphicEl>
                                              <a:dgm id="{FD6CCA00-6BCA-4B0B-B059-D25D6680CE2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>
                                            <p:graphicEl>
                                              <a:dgm id="{FD6CCA00-6BCA-4B0B-B059-D25D6680CE2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566DFF1F-59A1-4FBF-9D6C-64D293A5AB3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">
                                            <p:graphicEl>
                                              <a:dgm id="{566DFF1F-59A1-4FBF-9D6C-64D293A5AB3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">
                                            <p:graphicEl>
                                              <a:dgm id="{566DFF1F-59A1-4FBF-9D6C-64D293A5AB3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0C892EAB-3D87-4D6A-B5C3-65A4DDFC165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7">
                                            <p:graphicEl>
                                              <a:dgm id="{0C892EAB-3D87-4D6A-B5C3-65A4DDFC165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7">
                                            <p:graphicEl>
                                              <a:dgm id="{0C892EAB-3D87-4D6A-B5C3-65A4DDFC165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6F890298-D8D2-430A-AE5E-2AF46DC0F65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7">
                                            <p:graphicEl>
                                              <a:dgm id="{6F890298-D8D2-430A-AE5E-2AF46DC0F65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7">
                                            <p:graphicEl>
                                              <a:dgm id="{6F890298-D8D2-430A-AE5E-2AF46DC0F65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DA9972A8-B3FA-49F1-A904-BCFB1260C8B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7">
                                            <p:graphicEl>
                                              <a:dgm id="{DA9972A8-B3FA-49F1-A904-BCFB1260C8B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7">
                                            <p:graphicEl>
                                              <a:dgm id="{DA9972A8-B3FA-49F1-A904-BCFB1260C8B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6187331A-838B-4A63-8908-B53C9F858BD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7">
                                            <p:graphicEl>
                                              <a:dgm id="{6187331A-838B-4A63-8908-B53C9F858BD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7">
                                            <p:graphicEl>
                                              <a:dgm id="{6187331A-838B-4A63-8908-B53C9F858BD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71461A31-7D69-4178-9D0D-D6C394D3009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7">
                                            <p:graphicEl>
                                              <a:dgm id="{71461A31-7D69-4178-9D0D-D6C394D3009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7">
                                            <p:graphicEl>
                                              <a:dgm id="{71461A31-7D69-4178-9D0D-D6C394D3009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Sub>
          <a:bldDgm bld="one"/>
        </p:bldSub>
      </p:bldGraphic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619F34-1C25-409C-8BE1-75F2E0EF3D8A}" type="datetime2">
              <a:rPr lang="en-US" smtClean="0"/>
              <a:t>Tuesday, July 21, 2020</a:t>
            </a:fld>
            <a:endParaRPr lang="en-US"/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3429857090"/>
              </p:ext>
            </p:extLst>
          </p:nvPr>
        </p:nvGraphicFramePr>
        <p:xfrm>
          <a:off x="409430" y="1074511"/>
          <a:ext cx="10549719" cy="57357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10440536" y="504965"/>
            <a:ext cx="70968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১১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84664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38563EFD-A3C4-4D70-92BD-8316E83D545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graphicEl>
                                              <a:dgm id="{38563EFD-A3C4-4D70-92BD-8316E83D545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graphicEl>
                                              <a:dgm id="{38563EFD-A3C4-4D70-92BD-8316E83D545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DAB6B63E-4CB3-48DD-836D-C4464C9964C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graphicEl>
                                              <a:dgm id="{DAB6B63E-4CB3-48DD-836D-C4464C9964C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graphicEl>
                                              <a:dgm id="{DAB6B63E-4CB3-48DD-836D-C4464C9964C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FC8E9274-26FE-41A0-B0E4-CA298D91E2E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graphicEl>
                                              <a:dgm id="{FC8E9274-26FE-41A0-B0E4-CA298D91E2E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graphicEl>
                                              <a:dgm id="{FC8E9274-26FE-41A0-B0E4-CA298D91E2E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9CEAC433-C083-4071-A9B5-736C569D99B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graphicEl>
                                              <a:dgm id="{9CEAC433-C083-4071-A9B5-736C569D99B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graphicEl>
                                              <a:dgm id="{9CEAC433-C083-4071-A9B5-736C569D99B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Sub>
          <a:bldDgm bld="one"/>
        </p:bldSub>
      </p:bldGraphic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619F34-1C25-409C-8BE1-75F2E0EF3D8A}" type="datetime2">
              <a:rPr lang="en-US" smtClean="0"/>
              <a:t>Tuesday, July 21, 2020</a:t>
            </a:fld>
            <a:endParaRPr lang="en-US"/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1872896442"/>
              </p:ext>
            </p:extLst>
          </p:nvPr>
        </p:nvGraphicFramePr>
        <p:xfrm>
          <a:off x="477670" y="992621"/>
          <a:ext cx="10549719" cy="57357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10440536" y="504965"/>
            <a:ext cx="70968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১২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49731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38563EFD-A3C4-4D70-92BD-8316E83D545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graphicEl>
                                              <a:dgm id="{38563EFD-A3C4-4D70-92BD-8316E83D545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graphicEl>
                                              <a:dgm id="{38563EFD-A3C4-4D70-92BD-8316E83D545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DAB6B63E-4CB3-48DD-836D-C4464C9964C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graphicEl>
                                              <a:dgm id="{DAB6B63E-4CB3-48DD-836D-C4464C9964C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graphicEl>
                                              <a:dgm id="{DAB6B63E-4CB3-48DD-836D-C4464C9964C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FC8E9274-26FE-41A0-B0E4-CA298D91E2E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graphicEl>
                                              <a:dgm id="{FC8E9274-26FE-41A0-B0E4-CA298D91E2E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graphicEl>
                                              <a:dgm id="{FC8E9274-26FE-41A0-B0E4-CA298D91E2E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9CEAC433-C083-4071-A9B5-736C569D99B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graphicEl>
                                              <a:dgm id="{9CEAC433-C083-4071-A9B5-736C569D99B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graphicEl>
                                              <a:dgm id="{9CEAC433-C083-4071-A9B5-736C569D99B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Sub>
          <a:bldDgm bld="one"/>
        </p:bldSub>
      </p:bldGraphic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B73548-F469-451F-8E4D-B4EF74142168}" type="datetime2">
              <a:rPr lang="en-US" smtClean="0"/>
              <a:t>Tuesday, July 21, 2020</a:t>
            </a:fld>
            <a:endParaRPr lang="en-US"/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3453049869"/>
              </p:ext>
            </p:extLst>
          </p:nvPr>
        </p:nvGraphicFramePr>
        <p:xfrm>
          <a:off x="232007" y="706015"/>
          <a:ext cx="10549719" cy="57357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3207223" y="232012"/>
            <a:ext cx="53089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>
                <a:ln w="0"/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বর্তমানে সর্বাধিক প্রচলিত নগদান বই</a:t>
            </a:r>
            <a:endParaRPr lang="en-US" sz="3200" dirty="0">
              <a:ln w="0"/>
              <a:solidFill>
                <a:srgbClr val="FFFF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0440536" y="313893"/>
            <a:ext cx="70968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১৩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34060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38563EFD-A3C4-4D70-92BD-8316E83D545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graphicEl>
                                              <a:dgm id="{38563EFD-A3C4-4D70-92BD-8316E83D545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graphicEl>
                                              <a:dgm id="{38563EFD-A3C4-4D70-92BD-8316E83D545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DAB6B63E-4CB3-48DD-836D-C4464C9964C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graphicEl>
                                              <a:dgm id="{DAB6B63E-4CB3-48DD-836D-C4464C9964C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graphicEl>
                                              <a:dgm id="{DAB6B63E-4CB3-48DD-836D-C4464C9964C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FC8E9274-26FE-41A0-B0E4-CA298D91E2E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graphicEl>
                                              <a:dgm id="{FC8E9274-26FE-41A0-B0E4-CA298D91E2E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graphicEl>
                                              <a:dgm id="{FC8E9274-26FE-41A0-B0E4-CA298D91E2E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9CEAC433-C083-4071-A9B5-736C569D99B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graphicEl>
                                              <a:dgm id="{9CEAC433-C083-4071-A9B5-736C569D99B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graphicEl>
                                              <a:dgm id="{9CEAC433-C083-4071-A9B5-736C569D99B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Sub>
          <a:bldDgm bld="one"/>
        </p:bldSub>
      </p:bldGraphic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BDDD5E-8939-4423-9FA4-83CD14310D45}" type="datetime2">
              <a:rPr lang="en-US" smtClean="0"/>
              <a:t>Tuesday, July 21, 2020</a:t>
            </a:fld>
            <a:endParaRPr lang="en-US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39503263"/>
              </p:ext>
            </p:extLst>
          </p:nvPr>
        </p:nvGraphicFramePr>
        <p:xfrm>
          <a:off x="423080" y="708732"/>
          <a:ext cx="10959150" cy="158065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95915"/>
                <a:gridCol w="2397912"/>
                <a:gridCol w="668741"/>
                <a:gridCol w="586853"/>
                <a:gridCol w="730154"/>
                <a:gridCol w="1095915"/>
                <a:gridCol w="2159078"/>
                <a:gridCol w="818865"/>
                <a:gridCol w="545911"/>
                <a:gridCol w="859806"/>
              </a:tblGrid>
              <a:tr h="452643">
                <a:tc gridSpan="10">
                  <a:txBody>
                    <a:bodyPr/>
                    <a:lstStyle/>
                    <a:p>
                      <a:pPr algn="ctr"/>
                      <a:r>
                        <a:rPr lang="en-US" b="1" dirty="0" err="1" smtClean="0">
                          <a:solidFill>
                            <a:srgbClr val="FFC00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জনাব</a:t>
                      </a:r>
                      <a:r>
                        <a:rPr lang="en-US" b="1" dirty="0" smtClean="0">
                          <a:solidFill>
                            <a:srgbClr val="FFC00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b="1" dirty="0" err="1" smtClean="0">
                          <a:solidFill>
                            <a:srgbClr val="FFC00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তামজীদ</a:t>
                      </a:r>
                      <a:r>
                        <a:rPr lang="en-US" b="1" baseline="0" dirty="0" smtClean="0">
                          <a:solidFill>
                            <a:srgbClr val="FFC00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– </a:t>
                      </a:r>
                      <a:r>
                        <a:rPr lang="en-US" b="1" baseline="0" dirty="0" err="1" smtClean="0">
                          <a:solidFill>
                            <a:srgbClr val="FFC00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এর</a:t>
                      </a:r>
                      <a:r>
                        <a:rPr lang="en-US" b="1" baseline="0" dirty="0" smtClean="0">
                          <a:solidFill>
                            <a:srgbClr val="FFC00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/>
                      </a:r>
                      <a:br>
                        <a:rPr lang="en-US" b="1" baseline="0" dirty="0" smtClean="0">
                          <a:solidFill>
                            <a:srgbClr val="FFC00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</a:br>
                      <a:r>
                        <a:rPr lang="en-US" b="1" baseline="0" dirty="0" err="1" smtClean="0">
                          <a:solidFill>
                            <a:srgbClr val="FFC00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ডেবিট</a:t>
                      </a:r>
                      <a:r>
                        <a:rPr lang="en-US" b="1" baseline="0" dirty="0" smtClean="0">
                          <a:solidFill>
                            <a:srgbClr val="FFC00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                                                                   </a:t>
                      </a:r>
                      <a:r>
                        <a:rPr lang="en-US" sz="2800" b="1" baseline="0" dirty="0" err="1" smtClean="0">
                          <a:solidFill>
                            <a:srgbClr val="00B0F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একঘরা</a:t>
                      </a:r>
                      <a:r>
                        <a:rPr lang="en-US" sz="2800" b="1" baseline="0" dirty="0" smtClean="0">
                          <a:solidFill>
                            <a:srgbClr val="00B0F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800" b="1" baseline="0" dirty="0" err="1" smtClean="0">
                          <a:solidFill>
                            <a:srgbClr val="00B0F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নগদান</a:t>
                      </a:r>
                      <a:r>
                        <a:rPr lang="en-US" sz="2800" b="1" baseline="0" dirty="0" smtClean="0">
                          <a:solidFill>
                            <a:srgbClr val="00B0F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800" b="1" baseline="0" dirty="0" err="1" smtClean="0">
                          <a:solidFill>
                            <a:srgbClr val="00B0F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বই</a:t>
                      </a:r>
                      <a:r>
                        <a:rPr lang="en-US" b="1" baseline="0" dirty="0" smtClean="0">
                          <a:solidFill>
                            <a:srgbClr val="00B0F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b="1" baseline="0" dirty="0" smtClean="0">
                          <a:solidFill>
                            <a:srgbClr val="0070C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                                                         </a:t>
                      </a:r>
                      <a:r>
                        <a:rPr lang="en-US" b="1" baseline="0" dirty="0" err="1" smtClean="0">
                          <a:solidFill>
                            <a:srgbClr val="FFC00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ক্রেডিট</a:t>
                      </a:r>
                      <a:endParaRPr lang="en-US" b="1" dirty="0">
                        <a:solidFill>
                          <a:srgbClr val="FFC000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58653">
                <a:tc>
                  <a:txBody>
                    <a:bodyPr/>
                    <a:lstStyle/>
                    <a:p>
                      <a:pPr algn="ctr"/>
                      <a:r>
                        <a:rPr lang="en-US" b="1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তারিখ</a:t>
                      </a:r>
                      <a:endParaRPr lang="en-US" b="1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প্রাপ্তি</a:t>
                      </a:r>
                      <a:r>
                        <a:rPr lang="en-US" b="1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endParaRPr lang="en-US" b="1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র.নং</a:t>
                      </a:r>
                      <a:endParaRPr lang="en-US" b="1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খ.পৃ</a:t>
                      </a:r>
                      <a:r>
                        <a:rPr lang="en-US" b="1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.</a:t>
                      </a:r>
                      <a:endParaRPr lang="en-US" b="1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টাকা</a:t>
                      </a:r>
                      <a:r>
                        <a:rPr lang="en-US" b="1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endParaRPr lang="en-US" b="1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তারিখ</a:t>
                      </a:r>
                      <a:r>
                        <a:rPr lang="en-US" b="1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endParaRPr lang="en-US" b="1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প্রদান</a:t>
                      </a:r>
                      <a:r>
                        <a:rPr lang="en-US" b="1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endParaRPr lang="en-US" b="1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ভ্যা</a:t>
                      </a:r>
                      <a:r>
                        <a:rPr lang="en-US" b="1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. </a:t>
                      </a:r>
                      <a:r>
                        <a:rPr lang="en-US" b="1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নং</a:t>
                      </a:r>
                      <a:r>
                        <a:rPr lang="en-US" b="1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endParaRPr lang="en-US" b="1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খ.পৃ</a:t>
                      </a:r>
                      <a:endParaRPr lang="en-US" b="1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টাকা</a:t>
                      </a:r>
                      <a:endParaRPr lang="en-US" b="1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</a:tr>
              <a:tr h="422418">
                <a:tc>
                  <a:txBody>
                    <a:bodyPr/>
                    <a:lstStyle/>
                    <a:p>
                      <a:endParaRPr lang="en-US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58855216"/>
              </p:ext>
            </p:extLst>
          </p:nvPr>
        </p:nvGraphicFramePr>
        <p:xfrm>
          <a:off x="370760" y="2498866"/>
          <a:ext cx="10959150" cy="194641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57063"/>
                <a:gridCol w="2094099"/>
                <a:gridCol w="584012"/>
                <a:gridCol w="512499"/>
                <a:gridCol w="637644"/>
                <a:gridCol w="637644"/>
                <a:gridCol w="957063"/>
                <a:gridCol w="1885525"/>
                <a:gridCol w="715116"/>
                <a:gridCol w="476745"/>
                <a:gridCol w="750870"/>
                <a:gridCol w="750870"/>
              </a:tblGrid>
              <a:tr h="452643">
                <a:tc gridSpan="12">
                  <a:txBody>
                    <a:bodyPr/>
                    <a:lstStyle/>
                    <a:p>
                      <a:pPr algn="ctr"/>
                      <a:r>
                        <a:rPr lang="en-US" sz="2400" b="1" dirty="0" err="1" smtClean="0">
                          <a:solidFill>
                            <a:srgbClr val="FFFF0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জনাব</a:t>
                      </a:r>
                      <a:r>
                        <a:rPr lang="en-US" sz="2400" b="1" dirty="0" smtClean="0">
                          <a:solidFill>
                            <a:srgbClr val="FFFF0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400" b="1" dirty="0" err="1" smtClean="0">
                          <a:solidFill>
                            <a:srgbClr val="FFFF0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তামজীদ</a:t>
                      </a:r>
                      <a:r>
                        <a:rPr lang="en-US" sz="2400" b="1" baseline="0" dirty="0" smtClean="0">
                          <a:solidFill>
                            <a:srgbClr val="FFFF0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b="1" baseline="0" dirty="0" smtClean="0">
                          <a:solidFill>
                            <a:srgbClr val="FFFF0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– </a:t>
                      </a:r>
                      <a:r>
                        <a:rPr lang="en-US" b="1" baseline="0" dirty="0" err="1" smtClean="0">
                          <a:solidFill>
                            <a:srgbClr val="FFFF0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এর</a:t>
                      </a:r>
                      <a:r>
                        <a:rPr lang="en-US" b="1" baseline="0" dirty="0" smtClean="0">
                          <a:solidFill>
                            <a:srgbClr val="FFFF0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/>
                      </a:r>
                      <a:br>
                        <a:rPr lang="en-US" b="1" baseline="0" dirty="0" smtClean="0">
                          <a:solidFill>
                            <a:srgbClr val="FFFF0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</a:br>
                      <a:r>
                        <a:rPr lang="en-US" b="1" baseline="0" dirty="0" err="1" smtClean="0">
                          <a:solidFill>
                            <a:srgbClr val="FFFF0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ডেবিট</a:t>
                      </a:r>
                      <a:r>
                        <a:rPr lang="en-US" b="1" baseline="0" dirty="0" smtClean="0">
                          <a:solidFill>
                            <a:srgbClr val="FFFF0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                                                             </a:t>
                      </a:r>
                      <a:r>
                        <a:rPr lang="en-US" sz="2800" b="1" baseline="0" dirty="0" err="1" smtClean="0">
                          <a:solidFill>
                            <a:srgbClr val="FFFF0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দুইঘরা</a:t>
                      </a:r>
                      <a:r>
                        <a:rPr lang="en-US" sz="2800" b="1" baseline="0" dirty="0" smtClean="0">
                          <a:solidFill>
                            <a:srgbClr val="FFFF0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800" b="1" baseline="0" dirty="0" err="1" smtClean="0">
                          <a:solidFill>
                            <a:srgbClr val="FFFF0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নগদান</a:t>
                      </a:r>
                      <a:r>
                        <a:rPr lang="en-US" sz="2800" b="1" baseline="0" dirty="0" smtClean="0">
                          <a:solidFill>
                            <a:srgbClr val="FFFF0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800" b="1" baseline="0" dirty="0" err="1" smtClean="0">
                          <a:solidFill>
                            <a:srgbClr val="FFFF0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বই</a:t>
                      </a:r>
                      <a:r>
                        <a:rPr lang="en-US" sz="1600" b="1" baseline="0" dirty="0" smtClean="0">
                          <a:solidFill>
                            <a:srgbClr val="FFFF0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b="1" baseline="0" dirty="0" smtClean="0">
                          <a:solidFill>
                            <a:srgbClr val="FFFF0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                                                                 </a:t>
                      </a:r>
                      <a:r>
                        <a:rPr lang="en-US" b="1" baseline="0" dirty="0" err="1" smtClean="0">
                          <a:solidFill>
                            <a:srgbClr val="FFFF0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ক্রেডিট</a:t>
                      </a:r>
                      <a:endParaRPr lang="en-US" b="1" dirty="0">
                        <a:solidFill>
                          <a:srgbClr val="FFFF00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58653">
                <a:tc>
                  <a:txBody>
                    <a:bodyPr/>
                    <a:lstStyle/>
                    <a:p>
                      <a:pPr algn="ctr"/>
                      <a:r>
                        <a:rPr lang="en-US" b="1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তারিখ</a:t>
                      </a:r>
                      <a:endParaRPr lang="en-US" b="1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প্রাপ্তি</a:t>
                      </a:r>
                      <a:r>
                        <a:rPr lang="en-US" b="1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endParaRPr lang="en-US" b="1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র.নং</a:t>
                      </a:r>
                      <a:endParaRPr lang="en-US" b="1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খ.পৃ</a:t>
                      </a:r>
                      <a:endParaRPr lang="en-US" b="1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নগদ</a:t>
                      </a:r>
                      <a:r>
                        <a:rPr lang="en-US" b="1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br>
                        <a:rPr lang="en-US" b="1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</a:br>
                      <a:r>
                        <a:rPr lang="en-US" b="1" baseline="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টাকা</a:t>
                      </a:r>
                      <a:endParaRPr lang="en-US" b="1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ব্যাংক</a:t>
                      </a:r>
                      <a:r>
                        <a:rPr lang="en-US" b="1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/>
                      </a:r>
                      <a:br>
                        <a:rPr lang="en-US" b="1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</a:br>
                      <a:r>
                        <a:rPr lang="en-US" b="1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টাকা</a:t>
                      </a:r>
                      <a:r>
                        <a:rPr lang="en-US" b="1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endParaRPr lang="en-US" b="1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তারিখ</a:t>
                      </a:r>
                      <a:r>
                        <a:rPr lang="en-US" b="1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endParaRPr lang="en-US" b="1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প্রদান</a:t>
                      </a:r>
                      <a:r>
                        <a:rPr lang="en-US" b="1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endParaRPr lang="en-US" b="1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ভ্যা</a:t>
                      </a:r>
                      <a:r>
                        <a:rPr lang="en-US" b="1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. </a:t>
                      </a:r>
                      <a:r>
                        <a:rPr lang="en-US" b="1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নং</a:t>
                      </a:r>
                      <a:r>
                        <a:rPr lang="en-US" b="1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endParaRPr lang="en-US" b="1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খ.পৃ</a:t>
                      </a:r>
                      <a:endParaRPr lang="en-US" b="1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নগদ</a:t>
                      </a:r>
                      <a:r>
                        <a:rPr lang="en-US" b="1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br>
                        <a:rPr lang="en-US" b="1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</a:br>
                      <a:r>
                        <a:rPr lang="en-US" b="1" baseline="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টাকা</a:t>
                      </a:r>
                      <a:endParaRPr lang="en-US" b="1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ব্যাংক</a:t>
                      </a:r>
                      <a:r>
                        <a:rPr lang="en-US" b="1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/>
                      </a:r>
                      <a:br>
                        <a:rPr lang="en-US" b="1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</a:br>
                      <a:r>
                        <a:rPr lang="en-US" b="1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টাকা</a:t>
                      </a:r>
                      <a:r>
                        <a:rPr lang="en-US" b="1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endParaRPr lang="en-US" b="1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</a:tr>
              <a:tr h="422418">
                <a:tc>
                  <a:txBody>
                    <a:bodyPr/>
                    <a:lstStyle/>
                    <a:p>
                      <a:endParaRPr lang="en-US" b="1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b="1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b="1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b="1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b="1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b="1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b="1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b="1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b="1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b="1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b="1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b="1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05569540"/>
              </p:ext>
            </p:extLst>
          </p:nvPr>
        </p:nvGraphicFramePr>
        <p:xfrm>
          <a:off x="318440" y="4626590"/>
          <a:ext cx="11418634" cy="185693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85054"/>
                <a:gridCol w="1499168"/>
                <a:gridCol w="625679"/>
                <a:gridCol w="511919"/>
                <a:gridCol w="639900"/>
                <a:gridCol w="682558"/>
                <a:gridCol w="760329"/>
                <a:gridCol w="885054"/>
                <a:gridCol w="1511452"/>
                <a:gridCol w="796319"/>
                <a:gridCol w="538074"/>
                <a:gridCol w="694376"/>
                <a:gridCol w="694376"/>
                <a:gridCol w="694376"/>
              </a:tblGrid>
              <a:tr h="649982">
                <a:tc gridSpan="14">
                  <a:txBody>
                    <a:bodyPr/>
                    <a:lstStyle/>
                    <a:p>
                      <a:pPr algn="ctr"/>
                      <a:r>
                        <a:rPr lang="en-US" b="1" dirty="0" err="1" smtClean="0">
                          <a:solidFill>
                            <a:srgbClr val="FFFF0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জনাব</a:t>
                      </a:r>
                      <a:r>
                        <a:rPr lang="en-US" b="1" dirty="0" smtClean="0">
                          <a:solidFill>
                            <a:srgbClr val="FFFF0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b="1" dirty="0" err="1" smtClean="0">
                          <a:solidFill>
                            <a:srgbClr val="FFFF0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তামজীদ</a:t>
                      </a:r>
                      <a:r>
                        <a:rPr lang="en-US" b="1" baseline="0" dirty="0" smtClean="0">
                          <a:solidFill>
                            <a:srgbClr val="FFFF0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– </a:t>
                      </a:r>
                      <a:r>
                        <a:rPr lang="en-US" b="1" baseline="0" dirty="0" err="1" smtClean="0">
                          <a:solidFill>
                            <a:srgbClr val="FFFF0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এর</a:t>
                      </a:r>
                      <a:r>
                        <a:rPr lang="en-US" b="1" baseline="0" dirty="0" smtClean="0">
                          <a:solidFill>
                            <a:srgbClr val="FFFF0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/>
                      </a:r>
                      <a:br>
                        <a:rPr lang="en-US" b="1" baseline="0" dirty="0" smtClean="0">
                          <a:solidFill>
                            <a:srgbClr val="FFFF0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</a:br>
                      <a:r>
                        <a:rPr lang="en-US" b="1" baseline="0" dirty="0" err="1" smtClean="0">
                          <a:solidFill>
                            <a:srgbClr val="FFFF0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ডেবিট</a:t>
                      </a:r>
                      <a:r>
                        <a:rPr lang="en-US" b="1" baseline="0" dirty="0" smtClean="0">
                          <a:solidFill>
                            <a:srgbClr val="FFFF0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                                                                          </a:t>
                      </a:r>
                      <a:r>
                        <a:rPr lang="en-US" sz="2400" b="1" baseline="0" dirty="0" err="1" smtClean="0">
                          <a:solidFill>
                            <a:srgbClr val="FFFF0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তিনঘরা</a:t>
                      </a:r>
                      <a:r>
                        <a:rPr lang="en-US" sz="2400" b="1" baseline="0" dirty="0" smtClean="0">
                          <a:solidFill>
                            <a:srgbClr val="FFFF0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b="1" baseline="0" dirty="0" err="1" smtClean="0">
                          <a:solidFill>
                            <a:srgbClr val="FFFF0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নগদান</a:t>
                      </a:r>
                      <a:r>
                        <a:rPr lang="en-US" b="1" baseline="0" dirty="0" smtClean="0">
                          <a:solidFill>
                            <a:srgbClr val="FFFF0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b="1" baseline="0" dirty="0" err="1" smtClean="0">
                          <a:solidFill>
                            <a:srgbClr val="FFFF0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বই</a:t>
                      </a:r>
                      <a:r>
                        <a:rPr lang="en-US" b="1" baseline="0" dirty="0" smtClean="0">
                          <a:solidFill>
                            <a:srgbClr val="FFFF0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                                                                             </a:t>
                      </a:r>
                      <a:r>
                        <a:rPr lang="en-US" b="1" baseline="0" dirty="0" err="1" smtClean="0">
                          <a:solidFill>
                            <a:srgbClr val="FFFF0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ক্রেডিট</a:t>
                      </a:r>
                      <a:endParaRPr lang="en-US" b="1" dirty="0">
                        <a:solidFill>
                          <a:srgbClr val="FFFF00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759651">
                <a:tc>
                  <a:txBody>
                    <a:bodyPr/>
                    <a:lstStyle/>
                    <a:p>
                      <a:pPr algn="ctr"/>
                      <a:r>
                        <a:rPr lang="en-US" b="1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তারিখ</a:t>
                      </a:r>
                      <a:endParaRPr lang="en-US" b="1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প্রাপ্তি</a:t>
                      </a:r>
                      <a:r>
                        <a:rPr lang="en-US" b="1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endParaRPr lang="en-US" b="1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র.নং</a:t>
                      </a:r>
                      <a:endParaRPr lang="en-US" b="1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খ.পৃ</a:t>
                      </a:r>
                      <a:endParaRPr lang="en-US" b="1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নগদ</a:t>
                      </a:r>
                      <a:r>
                        <a:rPr lang="en-US" b="1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br>
                        <a:rPr lang="en-US" b="1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</a:br>
                      <a:r>
                        <a:rPr lang="en-US" b="1" baseline="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টাকা</a:t>
                      </a:r>
                      <a:endParaRPr lang="en-US" b="1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ব্যাংক</a:t>
                      </a:r>
                      <a:r>
                        <a:rPr lang="en-US" b="1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/>
                      </a:r>
                      <a:br>
                        <a:rPr lang="en-US" b="1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</a:br>
                      <a:r>
                        <a:rPr lang="en-US" b="1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টাকা</a:t>
                      </a:r>
                      <a:r>
                        <a:rPr lang="en-US" b="1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endParaRPr lang="en-US" b="1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বাট্টা</a:t>
                      </a:r>
                      <a:r>
                        <a:rPr lang="en-US" b="1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/>
                      </a:r>
                      <a:br>
                        <a:rPr lang="en-US" b="1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</a:br>
                      <a:r>
                        <a:rPr lang="en-US" b="1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টাকা</a:t>
                      </a:r>
                      <a:endParaRPr lang="en-US" b="1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তারিখ</a:t>
                      </a:r>
                      <a:r>
                        <a:rPr lang="en-US" b="1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endParaRPr lang="en-US" b="1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প্রদান</a:t>
                      </a:r>
                      <a:r>
                        <a:rPr lang="en-US" b="1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endParaRPr lang="en-US" b="1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ভ্যা</a:t>
                      </a:r>
                      <a:r>
                        <a:rPr lang="en-US" b="1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. </a:t>
                      </a:r>
                      <a:r>
                        <a:rPr lang="en-US" b="1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নং</a:t>
                      </a:r>
                      <a:endParaRPr lang="en-US" b="1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খ.পৃ</a:t>
                      </a:r>
                      <a:endParaRPr lang="en-US" b="1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নগদ</a:t>
                      </a:r>
                      <a:r>
                        <a:rPr lang="en-US" b="1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br>
                        <a:rPr lang="en-US" b="1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</a:br>
                      <a:r>
                        <a:rPr lang="en-US" b="1" baseline="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টাকা</a:t>
                      </a:r>
                      <a:endParaRPr lang="en-US" b="1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ব্যাংক</a:t>
                      </a:r>
                      <a:r>
                        <a:rPr lang="en-US" b="1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/>
                      </a:r>
                      <a:br>
                        <a:rPr lang="en-US" b="1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</a:br>
                      <a:r>
                        <a:rPr lang="en-US" b="1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টাকা</a:t>
                      </a:r>
                      <a:r>
                        <a:rPr lang="en-US" b="1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endParaRPr lang="en-US" b="1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বাট্টা</a:t>
                      </a:r>
                      <a:r>
                        <a:rPr lang="en-US" b="1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br>
                        <a:rPr lang="en-US" b="1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</a:br>
                      <a:r>
                        <a:rPr lang="en-US" b="1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টাকা</a:t>
                      </a:r>
                      <a:endParaRPr lang="en-US" b="1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</a:tr>
              <a:tr h="350929">
                <a:tc>
                  <a:txBody>
                    <a:bodyPr/>
                    <a:lstStyle/>
                    <a:p>
                      <a:endParaRPr lang="en-US" b="1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b="1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b="1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b="1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b="1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b="1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b="1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b="1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b="1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b="1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b="1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b="1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b="1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b="1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3289108" y="95531"/>
            <a:ext cx="49404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বিভিন্ন</a:t>
            </a:r>
            <a:r>
              <a:rPr lang="en-US" sz="32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নগদান</a:t>
            </a:r>
            <a:r>
              <a:rPr lang="en-US" sz="32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বইয়ের</a:t>
            </a:r>
            <a:r>
              <a:rPr lang="en-US" sz="32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নমুনা</a:t>
            </a:r>
            <a:r>
              <a:rPr lang="en-US" sz="32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ছক</a:t>
            </a:r>
            <a:endParaRPr lang="en-US" dirty="0">
              <a:solidFill>
                <a:srgbClr val="00B0F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0440536" y="95530"/>
            <a:ext cx="70968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১৪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85143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8E9969-BF40-4522-8975-C815EB4674A6}" type="datetime2">
              <a:rPr lang="en-US" smtClean="0"/>
              <a:t>Tuesday, July 21, 2020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2729557" y="232012"/>
            <a:ext cx="61551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>
                <a:ln w="0"/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বর্তমানে সর্বাধিক প্রচলিত নগদান </a:t>
            </a:r>
            <a:r>
              <a:rPr lang="bn-IN" sz="3200" dirty="0" smtClean="0">
                <a:ln w="0"/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3200" dirty="0" err="1" smtClean="0">
                <a:ln w="0"/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ইয়ের</a:t>
            </a:r>
            <a:r>
              <a:rPr lang="en-US" sz="3200" dirty="0" smtClean="0">
                <a:ln w="0"/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n w="0"/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নমুনা</a:t>
            </a:r>
            <a:r>
              <a:rPr lang="en-US" sz="3200" dirty="0" smtClean="0">
                <a:ln w="0"/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200" dirty="0">
              <a:ln w="0"/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45458594"/>
              </p:ext>
            </p:extLst>
          </p:nvPr>
        </p:nvGraphicFramePr>
        <p:xfrm>
          <a:off x="191068" y="897089"/>
          <a:ext cx="11423176" cy="235591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59810"/>
                <a:gridCol w="2920621"/>
                <a:gridCol w="586853"/>
                <a:gridCol w="1344304"/>
                <a:gridCol w="1427897"/>
                <a:gridCol w="1427897"/>
                <a:gridCol w="1427897"/>
                <a:gridCol w="1427897"/>
              </a:tblGrid>
              <a:tr h="588076">
                <a:tc gridSpan="8">
                  <a:txBody>
                    <a:bodyPr/>
                    <a:lstStyle/>
                    <a:p>
                      <a:pPr algn="ctr"/>
                      <a:r>
                        <a:rPr lang="en-US" sz="240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জনাব</a:t>
                      </a:r>
                      <a:r>
                        <a:rPr lang="en-US" sz="24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40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তাহমিদ</a:t>
                      </a:r>
                      <a:r>
                        <a:rPr lang="en-US" sz="24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– </a:t>
                      </a:r>
                      <a:r>
                        <a:rPr lang="en-US" sz="2400" baseline="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এর</a:t>
                      </a:r>
                      <a:r>
                        <a:rPr lang="en-US" sz="24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br>
                        <a:rPr lang="en-US" sz="24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</a:br>
                      <a:r>
                        <a:rPr lang="en-US" sz="3200" baseline="0" dirty="0" err="1" smtClean="0">
                          <a:solidFill>
                            <a:srgbClr val="00B0F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নগদ</a:t>
                      </a:r>
                      <a:r>
                        <a:rPr lang="en-US" sz="3200" baseline="0" dirty="0" smtClean="0">
                          <a:solidFill>
                            <a:srgbClr val="00B0F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3200" baseline="0" dirty="0" err="1" smtClean="0">
                          <a:solidFill>
                            <a:srgbClr val="00B0F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প্রাপ্তি</a:t>
                      </a:r>
                      <a:r>
                        <a:rPr lang="en-US" sz="3200" baseline="0" dirty="0" smtClean="0">
                          <a:solidFill>
                            <a:srgbClr val="00B0F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3200" baseline="0" dirty="0" err="1" smtClean="0">
                          <a:solidFill>
                            <a:srgbClr val="00B0F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জাবেদা</a:t>
                      </a:r>
                      <a:endParaRPr lang="en-US" sz="2400" dirty="0">
                        <a:solidFill>
                          <a:srgbClr val="00B0F0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588076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তারিখ</a:t>
                      </a:r>
                      <a:r>
                        <a:rPr lang="en-US" sz="24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endParaRPr lang="en-US" sz="24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ক্রেডিট</a:t>
                      </a:r>
                      <a:r>
                        <a:rPr lang="en-US" sz="24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হিসাব</a:t>
                      </a:r>
                      <a:r>
                        <a:rPr lang="en-US" sz="24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খাত</a:t>
                      </a:r>
                      <a:r>
                        <a:rPr lang="en-US" sz="24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endParaRPr lang="en-US" sz="24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সূত্র</a:t>
                      </a:r>
                      <a:r>
                        <a:rPr lang="en-US" sz="24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endParaRPr lang="en-US" sz="24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নগদান</a:t>
                      </a:r>
                      <a:r>
                        <a:rPr lang="en-US" sz="24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br>
                        <a:rPr lang="en-US" sz="24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</a:br>
                      <a:r>
                        <a:rPr lang="en-US" sz="240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ডেবিট</a:t>
                      </a:r>
                      <a:r>
                        <a:rPr lang="en-US" sz="24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endParaRPr lang="en-US" sz="24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প্রদত্ত</a:t>
                      </a:r>
                      <a:r>
                        <a:rPr lang="en-US" sz="24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40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বাট্টা</a:t>
                      </a:r>
                      <a:r>
                        <a:rPr lang="en-US" sz="24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br>
                        <a:rPr lang="en-US" sz="24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</a:br>
                      <a:r>
                        <a:rPr lang="en-US" sz="240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ডেবিট</a:t>
                      </a:r>
                      <a:r>
                        <a:rPr lang="en-US" sz="24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endParaRPr lang="en-US" sz="24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বিক্রয়</a:t>
                      </a:r>
                      <a:r>
                        <a:rPr lang="en-US" sz="24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</a:p>
                    <a:p>
                      <a:pPr algn="ctr"/>
                      <a:r>
                        <a:rPr lang="en-US" sz="240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ক্রেডিট</a:t>
                      </a:r>
                      <a:r>
                        <a:rPr lang="en-US" sz="24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endParaRPr lang="en-US" sz="24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দেনাদার</a:t>
                      </a:r>
                      <a:r>
                        <a:rPr lang="en-US" sz="24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br>
                        <a:rPr lang="en-US" sz="24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</a:br>
                      <a:r>
                        <a:rPr lang="en-US" sz="240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ক্রেডিট</a:t>
                      </a:r>
                      <a:r>
                        <a:rPr lang="en-US" sz="24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endParaRPr lang="en-US" sz="24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অন্যান্য</a:t>
                      </a:r>
                      <a:r>
                        <a:rPr lang="en-US" sz="20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00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হিসাব</a:t>
                      </a:r>
                      <a:r>
                        <a:rPr lang="en-US" sz="20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br>
                        <a:rPr lang="en-US" sz="20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</a:br>
                      <a:r>
                        <a:rPr lang="en-US" sz="2000" baseline="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ক্রেডিট</a:t>
                      </a:r>
                      <a:endParaRPr lang="en-US" sz="20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</a:tr>
              <a:tr h="588076">
                <a:tc>
                  <a:txBody>
                    <a:bodyPr/>
                    <a:lstStyle/>
                    <a:p>
                      <a:pPr algn="ctr"/>
                      <a:endParaRPr lang="en-US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19633846"/>
              </p:ext>
            </p:extLst>
          </p:nvPr>
        </p:nvGraphicFramePr>
        <p:xfrm>
          <a:off x="220636" y="3628923"/>
          <a:ext cx="11423175" cy="235591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9623"/>
                <a:gridCol w="799623"/>
                <a:gridCol w="2342685"/>
                <a:gridCol w="600502"/>
                <a:gridCol w="1078173"/>
                <a:gridCol w="1419367"/>
                <a:gridCol w="1727314"/>
                <a:gridCol w="1327944"/>
                <a:gridCol w="1327944"/>
              </a:tblGrid>
              <a:tr h="588076">
                <a:tc gridSpan="9">
                  <a:txBody>
                    <a:bodyPr/>
                    <a:lstStyle/>
                    <a:p>
                      <a:pPr algn="ctr"/>
                      <a:r>
                        <a:rPr lang="en-US" sz="240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জনাব</a:t>
                      </a:r>
                      <a:r>
                        <a:rPr lang="en-US" sz="24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40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তানভীর</a:t>
                      </a:r>
                      <a:r>
                        <a:rPr lang="en-US" sz="24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– </a:t>
                      </a:r>
                      <a:r>
                        <a:rPr lang="en-US" sz="2400" baseline="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এর</a:t>
                      </a:r>
                      <a:r>
                        <a:rPr lang="en-US" sz="24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br>
                        <a:rPr lang="en-US" sz="24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</a:br>
                      <a:r>
                        <a:rPr lang="en-US" sz="3200" baseline="0" dirty="0" err="1" smtClean="0">
                          <a:solidFill>
                            <a:srgbClr val="00B0F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নগদ</a:t>
                      </a:r>
                      <a:r>
                        <a:rPr lang="en-US" sz="3200" baseline="0" dirty="0" smtClean="0">
                          <a:solidFill>
                            <a:srgbClr val="00B0F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3200" baseline="0" dirty="0" err="1" smtClean="0">
                          <a:solidFill>
                            <a:srgbClr val="00B0F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প্রদান</a:t>
                      </a:r>
                      <a:r>
                        <a:rPr lang="en-US" sz="3200" baseline="0" dirty="0" smtClean="0">
                          <a:solidFill>
                            <a:srgbClr val="00B0F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3200" baseline="0" dirty="0" err="1" smtClean="0">
                          <a:solidFill>
                            <a:srgbClr val="00B0F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জাবেদা</a:t>
                      </a:r>
                      <a:endParaRPr lang="en-US" sz="2400" dirty="0">
                        <a:solidFill>
                          <a:srgbClr val="00B0F0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588076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তারিখ</a:t>
                      </a:r>
                      <a:r>
                        <a:rPr lang="en-US" sz="24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endParaRPr lang="en-US" sz="24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চেক</a:t>
                      </a:r>
                      <a:r>
                        <a:rPr lang="en-US" sz="24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/>
                      </a:r>
                      <a:br>
                        <a:rPr lang="en-US" sz="24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</a:br>
                      <a:r>
                        <a:rPr lang="en-US" sz="240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নম্বর</a:t>
                      </a:r>
                      <a:endParaRPr lang="en-US" sz="24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aseline="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ডেবিট</a:t>
                      </a:r>
                      <a:r>
                        <a:rPr lang="en-US" sz="24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হিসাব</a:t>
                      </a:r>
                      <a:r>
                        <a:rPr lang="en-US" sz="24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খাত</a:t>
                      </a:r>
                      <a:r>
                        <a:rPr lang="en-US" sz="24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endParaRPr lang="en-US" sz="24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সূত্র</a:t>
                      </a:r>
                      <a:r>
                        <a:rPr lang="en-US" sz="24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endParaRPr lang="en-US" sz="24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ক্রয়</a:t>
                      </a:r>
                      <a:r>
                        <a:rPr lang="en-US" sz="24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br>
                        <a:rPr lang="en-US" sz="24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</a:br>
                      <a:r>
                        <a:rPr lang="en-US" sz="240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ডেবিট</a:t>
                      </a:r>
                      <a:r>
                        <a:rPr lang="en-US" sz="24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endParaRPr lang="en-US" sz="24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পাওনাদার</a:t>
                      </a:r>
                      <a:r>
                        <a:rPr lang="en-US" sz="24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br>
                        <a:rPr lang="en-US" sz="24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</a:br>
                      <a:r>
                        <a:rPr lang="en-US" sz="240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ডেবিট</a:t>
                      </a:r>
                      <a:r>
                        <a:rPr lang="en-US" sz="24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endParaRPr lang="en-US" sz="24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অন্যান্য</a:t>
                      </a:r>
                      <a:r>
                        <a:rPr lang="en-US" sz="24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40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হিসাব</a:t>
                      </a:r>
                      <a:r>
                        <a:rPr lang="en-US" sz="24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ডেবিট</a:t>
                      </a:r>
                      <a:r>
                        <a:rPr lang="en-US" sz="24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endParaRPr lang="en-US" sz="24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প্রাপ্ত</a:t>
                      </a:r>
                      <a:r>
                        <a:rPr lang="en-US" sz="24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40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বাট্টা</a:t>
                      </a:r>
                      <a:r>
                        <a:rPr lang="en-US" sz="24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br>
                        <a:rPr lang="en-US" sz="24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</a:br>
                      <a:r>
                        <a:rPr lang="en-US" sz="240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ক্রেডিট</a:t>
                      </a:r>
                      <a:r>
                        <a:rPr lang="en-US" sz="24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endParaRPr lang="en-US" sz="24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aseline="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নগদান</a:t>
                      </a:r>
                      <a:r>
                        <a:rPr lang="en-US" sz="20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/>
                      </a:r>
                      <a:br>
                        <a:rPr lang="en-US" sz="20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</a:br>
                      <a:r>
                        <a:rPr lang="en-US" sz="2000" baseline="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ক্রেডিট</a:t>
                      </a:r>
                      <a:endParaRPr lang="en-US" sz="20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</a:tr>
              <a:tr h="588076"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10440536" y="327541"/>
            <a:ext cx="70968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১৫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17962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51E25-DD4B-4DD8-8D22-2B4C8AC9C42D}" type="datetime2">
              <a:rPr lang="en-US" smtClean="0"/>
              <a:t>Tuesday, July 21, 2020</a:t>
            </a:fld>
            <a:endParaRPr lang="en-US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4519686" y="533400"/>
            <a:ext cx="3501490" cy="690282"/>
          </a:xfrm>
          <a:prstGeom prst="rect">
            <a:avLst/>
          </a:prstGeom>
        </p:spPr>
        <p:txBody>
          <a:bodyPr/>
          <a:lstStyle>
            <a:lvl1pPr algn="l" defTabSz="457207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571500" indent="-571500" algn="ctr">
              <a:buFont typeface="Wingdings" panose="05000000000000000000" pitchFamily="2" charset="2"/>
              <a:buChar char="v"/>
            </a:pPr>
            <a:r>
              <a:rPr lang="en-US" b="1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মুল্যায়ন</a:t>
            </a:r>
            <a:endParaRPr lang="en-US" b="1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47002" y="2158425"/>
            <a:ext cx="838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257300" lvl="2" indent="-342900">
              <a:buFont typeface="Wingdings" panose="05000000000000000000" pitchFamily="2" charset="2"/>
              <a:buChar char="q"/>
            </a:pPr>
            <a:r>
              <a:rPr lang="en-US" sz="3200" b="1" dirty="0" smtClean="0">
                <a:solidFill>
                  <a:schemeClr val="tx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নগদান</a:t>
            </a:r>
            <a:r>
              <a:rPr lang="en-US" sz="32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বইয়ের</a:t>
            </a:r>
            <a:r>
              <a:rPr lang="en-US" sz="32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তিনটি</a:t>
            </a:r>
            <a:r>
              <a:rPr lang="en-US" sz="32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বৈশিষ্ট্য</a:t>
            </a:r>
            <a:r>
              <a:rPr lang="en-US" sz="32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</a:t>
            </a:r>
            <a:r>
              <a:rPr lang="en-US" sz="32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200" b="1" dirty="0">
              <a:solidFill>
                <a:schemeClr val="tx2">
                  <a:lumMod val="1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434123" y="2961382"/>
            <a:ext cx="8839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257300" lvl="2" indent="-342900">
              <a:buFont typeface="Wingdings" panose="05000000000000000000" pitchFamily="2" charset="2"/>
              <a:buChar char="q"/>
            </a:pPr>
            <a:r>
              <a:rPr lang="en-US" sz="3200" b="1" dirty="0" smtClean="0">
                <a:solidFill>
                  <a:schemeClr val="tx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নগদান</a:t>
            </a:r>
            <a:r>
              <a:rPr lang="en-US" sz="32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বইয়ের</a:t>
            </a:r>
            <a:r>
              <a:rPr lang="en-US" sz="32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৩টি </a:t>
            </a:r>
            <a:r>
              <a:rPr lang="en-US" sz="32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গুরুত্ব</a:t>
            </a:r>
            <a:r>
              <a:rPr lang="en-US" sz="32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</a:t>
            </a:r>
            <a:r>
              <a:rPr lang="en-US" sz="32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200" b="1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430743" y="3734937"/>
            <a:ext cx="827054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257300" lvl="2" indent="-342900">
              <a:buFont typeface="Wingdings" panose="05000000000000000000" pitchFamily="2" charset="2"/>
              <a:buChar char="q"/>
            </a:pPr>
            <a:r>
              <a:rPr lang="en-US" sz="3200" dirty="0" smtClean="0">
                <a:solidFill>
                  <a:schemeClr val="tx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নগদান</a:t>
            </a:r>
            <a:r>
              <a:rPr lang="en-US" sz="32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বই</a:t>
            </a:r>
            <a:r>
              <a:rPr lang="en-US" sz="32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প্রধানত</a:t>
            </a:r>
            <a:r>
              <a:rPr lang="en-US" sz="32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কত</a:t>
            </a:r>
            <a:r>
              <a:rPr lang="en-US" sz="32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প্রকার</a:t>
            </a:r>
            <a:r>
              <a:rPr lang="en-US" sz="32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2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32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3200" dirty="0" smtClean="0">
                <a:solidFill>
                  <a:schemeClr val="tx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3200" dirty="0">
              <a:solidFill>
                <a:schemeClr val="tx2">
                  <a:lumMod val="1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471686" y="1447800"/>
            <a:ext cx="838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257300" lvl="2" indent="-342900">
              <a:buFont typeface="Wingdings" panose="05000000000000000000" pitchFamily="2" charset="2"/>
              <a:buChar char="q"/>
            </a:pPr>
            <a:r>
              <a:rPr lang="en-US" sz="3200" dirty="0" smtClean="0">
                <a:solidFill>
                  <a:schemeClr val="tx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নগদান</a:t>
            </a:r>
            <a:r>
              <a:rPr lang="en-US" sz="32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বই</a:t>
            </a:r>
            <a:r>
              <a:rPr lang="en-US" sz="32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sz="32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2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বোঝায়</a:t>
            </a:r>
            <a:r>
              <a:rPr lang="en-US" sz="32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smtClean="0">
                <a:solidFill>
                  <a:schemeClr val="tx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3200" dirty="0">
              <a:solidFill>
                <a:schemeClr val="tx2">
                  <a:lumMod val="1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417095" y="4485563"/>
            <a:ext cx="827054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257300" lvl="2" indent="-342900">
              <a:buFont typeface="Wingdings" panose="05000000000000000000" pitchFamily="2" charset="2"/>
              <a:buChar char="q"/>
            </a:pPr>
            <a:r>
              <a:rPr lang="en-US" sz="3200" dirty="0" smtClean="0">
                <a:solidFill>
                  <a:schemeClr val="tx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>
                <a:solidFill>
                  <a:schemeClr val="tx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সর্বাধিক</a:t>
            </a:r>
            <a:r>
              <a:rPr lang="en-US" sz="32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নগদান</a:t>
            </a:r>
            <a:r>
              <a:rPr lang="en-US" sz="32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বই</a:t>
            </a:r>
            <a:r>
              <a:rPr lang="en-US" sz="32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কত</a:t>
            </a:r>
            <a:r>
              <a:rPr lang="en-US" sz="32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প্রকার</a:t>
            </a:r>
            <a:r>
              <a:rPr lang="en-US" sz="32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2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32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3200" dirty="0" smtClean="0">
                <a:solidFill>
                  <a:schemeClr val="tx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3200" dirty="0">
              <a:solidFill>
                <a:schemeClr val="tx2">
                  <a:lumMod val="1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0440536" y="504965"/>
            <a:ext cx="70968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১৬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63191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7" grpId="0"/>
      <p:bldP spid="8" grpId="0"/>
      <p:bldP spid="9" grpId="0"/>
      <p:bldP spid="1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B8E9FA-E2DA-49A5-A6B8-287CE98182FE}" type="datetime2">
              <a:rPr lang="en-US" smtClean="0"/>
              <a:t>Tuesday, July 21, 2020</a:t>
            </a:fld>
            <a:endParaRPr lang="en-US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3228194" y="381000"/>
            <a:ext cx="4187290" cy="690282"/>
          </a:xfrm>
          <a:prstGeom prst="rect">
            <a:avLst/>
          </a:prstGeom>
        </p:spPr>
        <p:txBody>
          <a:bodyPr/>
          <a:lstStyle>
            <a:lvl1pPr algn="l" defTabSz="457207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n-US" b="1" dirty="0" err="1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বাড়ির</a:t>
            </a:r>
            <a:r>
              <a:rPr lang="en-US" b="1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কাজ</a:t>
            </a:r>
            <a:endParaRPr lang="en-US" b="1" dirty="0">
              <a:solidFill>
                <a:srgbClr val="00B0F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3861" y="1624884"/>
            <a:ext cx="5048519" cy="4433816"/>
          </a:xfrm>
          <a:prstGeom prst="rect">
            <a:avLst/>
          </a:prstGeom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827967" y="2381039"/>
            <a:ext cx="3334603" cy="1981200"/>
          </a:xfrm>
          <a:prstGeom prst="rect">
            <a:avLst/>
          </a:prstGeom>
        </p:spPr>
        <p:txBody>
          <a:bodyPr/>
          <a:lstStyle>
            <a:lvl1pPr algn="l" defTabSz="457207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n-US" sz="30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নগদ</a:t>
            </a:r>
            <a:r>
              <a:rPr lang="en-US" sz="30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প্রাপ্তি</a:t>
            </a:r>
            <a:r>
              <a:rPr lang="en-US" sz="30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জাবেদা</a:t>
            </a:r>
            <a:r>
              <a:rPr lang="en-US" sz="30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0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নগদ</a:t>
            </a:r>
            <a:r>
              <a:rPr lang="en-US" sz="30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প্রদান</a:t>
            </a:r>
            <a:r>
              <a:rPr lang="en-US" sz="30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জাবেদার</a:t>
            </a:r>
            <a:r>
              <a:rPr lang="en-US" sz="30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প্রার্থক্য</a:t>
            </a:r>
            <a:r>
              <a:rPr lang="en-US" sz="30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লিখে</a:t>
            </a:r>
            <a:r>
              <a:rPr lang="en-US" sz="30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আনবে</a:t>
            </a:r>
            <a:r>
              <a:rPr lang="en-US" sz="30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30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0440536" y="504965"/>
            <a:ext cx="70968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১৭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42155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619F34-1C25-409C-8BE1-75F2E0EF3D8A}" type="datetime2">
              <a:rPr lang="en-US" smtClean="0"/>
              <a:t>Tuesday, July 21, 2020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5151" y="521753"/>
            <a:ext cx="8995009" cy="5671027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2487520" y="2566985"/>
            <a:ext cx="5689539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8000" b="1" dirty="0" err="1" smtClean="0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সবাইকে</a:t>
            </a:r>
            <a:r>
              <a:rPr lang="en-US" sz="8000" b="1" dirty="0" smtClean="0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8000" b="1" dirty="0" err="1" smtClean="0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ধন্যবাদ</a:t>
            </a:r>
            <a:r>
              <a:rPr lang="en-US" sz="8000" b="1" dirty="0" smtClean="0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/>
            </a:r>
            <a:br>
              <a:rPr lang="en-US" sz="8000" b="1" dirty="0" smtClean="0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</a:br>
            <a:r>
              <a:rPr lang="en-US" sz="8000" b="1" dirty="0" err="1" smtClean="0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আল্লাহ</a:t>
            </a:r>
            <a:r>
              <a:rPr lang="en-US" sz="8000" b="1" dirty="0" smtClean="0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8000" b="1" dirty="0" err="1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হাফেজ</a:t>
            </a:r>
            <a:endParaRPr lang="en-US" b="1" dirty="0">
              <a:ln w="1905"/>
              <a:solidFill>
                <a:srgbClr val="FFFF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0440536" y="504965"/>
            <a:ext cx="70968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১৮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9308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BF8254-54F6-47DD-A0F3-64D973F68226}" type="datetime2">
              <a:rPr lang="en-US" smtClean="0"/>
              <a:t>Tuesday, July 21, 2020</a:t>
            </a:fld>
            <a:endParaRPr lang="en-US"/>
          </a:p>
        </p:txBody>
      </p:sp>
      <p:pic>
        <p:nvPicPr>
          <p:cNvPr id="8" name="Picture 7" descr="Mahsin-Pic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79384" y="2362200"/>
            <a:ext cx="2609768" cy="32004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9" name="Title 1"/>
          <p:cNvSpPr txBox="1">
            <a:spLocks/>
          </p:cNvSpPr>
          <p:nvPr/>
        </p:nvSpPr>
        <p:spPr>
          <a:xfrm>
            <a:off x="3414220" y="304800"/>
            <a:ext cx="3577690" cy="842682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 err="1" smtClean="0"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en-US" b="1" i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latin typeface="NikoshBAN" pitchFamily="2" charset="0"/>
                <a:cs typeface="NikoshBAN" pitchFamily="2" charset="0"/>
              </a:rPr>
              <a:t>পরিচিতি</a:t>
            </a:r>
            <a:endParaRPr lang="en-US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141813" y="2297375"/>
            <a:ext cx="6432181" cy="27699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মোঃ</a:t>
            </a:r>
            <a:r>
              <a:rPr lang="en-US" sz="3000" i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সেলিম</a:t>
            </a:r>
            <a:r>
              <a:rPr lang="en-US" sz="3000" i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মিয়া</a:t>
            </a:r>
            <a:endParaRPr lang="en-US" sz="30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3000" b="1" dirty="0" err="1" smtClean="0">
                <a:solidFill>
                  <a:schemeClr val="accent3">
                    <a:lumMod val="20000"/>
                    <a:lumOff val="80000"/>
                  </a:schemeClr>
                </a:solidFill>
                <a:latin typeface="NikoshBAN" pitchFamily="2" charset="0"/>
                <a:cs typeface="NikoshBAN" pitchFamily="2" charset="0"/>
              </a:rPr>
              <a:t>প্রভাষক</a:t>
            </a:r>
            <a:r>
              <a:rPr lang="en-US" sz="3000" b="1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3000" b="1" dirty="0" err="1" smtClean="0">
                <a:solidFill>
                  <a:schemeClr val="accent3">
                    <a:lumMod val="20000"/>
                    <a:lumOff val="80000"/>
                  </a:schemeClr>
                </a:solidFill>
                <a:latin typeface="NikoshBAN" pitchFamily="2" charset="0"/>
                <a:cs typeface="NikoshBAN" pitchFamily="2" charset="0"/>
              </a:rPr>
              <a:t>হিসাববিজ্ঞান</a:t>
            </a:r>
            <a:r>
              <a:rPr lang="en-US" sz="3000" b="1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NikoshBAN" pitchFamily="2" charset="0"/>
                <a:cs typeface="NikoshBAN" pitchFamily="2" charset="0"/>
              </a:rPr>
              <a:t/>
            </a:r>
            <a:br>
              <a:rPr lang="en-US" sz="3000" b="1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NikoshBAN" pitchFamily="2" charset="0"/>
                <a:cs typeface="NikoshBAN" pitchFamily="2" charset="0"/>
              </a:rPr>
            </a:br>
            <a:r>
              <a:rPr lang="en-US" sz="3000" b="1" dirty="0" err="1" smtClean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বাদশাহ্</a:t>
            </a:r>
            <a:r>
              <a:rPr lang="en-US" sz="3000" b="1" dirty="0" smtClean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b="1" dirty="0" err="1" smtClean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ফয়সল</a:t>
            </a:r>
            <a:r>
              <a:rPr lang="en-US" sz="3000" b="1" dirty="0" smtClean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b="1" dirty="0" err="1" smtClean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ইনস্টিটিউট</a:t>
            </a:r>
            <a:r>
              <a:rPr lang="en-US" sz="3000" b="1" dirty="0" smtClean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 (</a:t>
            </a:r>
            <a:r>
              <a:rPr lang="en-US" sz="3000" b="1" dirty="0" err="1" smtClean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স্কুল</a:t>
            </a:r>
            <a:r>
              <a:rPr lang="en-US" sz="3000" b="1" dirty="0" smtClean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b="1" dirty="0" err="1" smtClean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এন্ড</a:t>
            </a:r>
            <a:r>
              <a:rPr lang="en-US" sz="3000" b="1" dirty="0" smtClean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b="1" dirty="0" err="1" smtClean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কলেজ</a:t>
            </a:r>
            <a:r>
              <a:rPr lang="en-US" sz="3000" b="1" dirty="0" smtClean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)</a:t>
            </a:r>
            <a:br>
              <a:rPr lang="en-US" sz="3000" b="1" dirty="0" smtClean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</a:br>
            <a:r>
              <a:rPr lang="en-US" sz="3000" b="1" dirty="0" err="1" smtClean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রিং</a:t>
            </a:r>
            <a:r>
              <a:rPr lang="en-US" sz="3000" b="1" dirty="0" smtClean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b="1" dirty="0" err="1" smtClean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রোড,শ্যামলী</a:t>
            </a:r>
            <a:r>
              <a:rPr lang="en-US" sz="3000" b="1" dirty="0" smtClean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3000" b="1" dirty="0" err="1" smtClean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মোহাম্মদপুর</a:t>
            </a:r>
            <a:r>
              <a:rPr lang="en-US" sz="3000" b="1" dirty="0" smtClean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3000" b="1" dirty="0" err="1" smtClean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ঢাকা</a:t>
            </a:r>
            <a:r>
              <a:rPr lang="en-US" sz="3000" b="1" dirty="0" smtClean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 - 1207</a:t>
            </a:r>
            <a:br>
              <a:rPr lang="en-US" sz="3000" b="1" dirty="0" smtClean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</a:br>
            <a:r>
              <a:rPr lang="en-US" sz="30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b="1" dirty="0" err="1" smtClean="0">
                <a:latin typeface="NikoshBAN" pitchFamily="2" charset="0"/>
                <a:cs typeface="NikoshBAN" pitchFamily="2" charset="0"/>
              </a:rPr>
              <a:t>মোবাইলঃ</a:t>
            </a:r>
            <a:r>
              <a:rPr lang="en-US" sz="3000" b="1" i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b="1" i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০১৭14393782</a:t>
            </a:r>
            <a:endParaRPr lang="en-US" sz="3000" b="1" i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2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E-mail</a:t>
            </a:r>
            <a:r>
              <a:rPr lang="en-US" sz="24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: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alisalimmia৮৬@gmail.com</a:t>
            </a:r>
            <a:endParaRPr lang="en-US" sz="24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440536" y="504965"/>
            <a:ext cx="62779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০২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91218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000931" y="439083"/>
            <a:ext cx="847219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bn-IN" sz="5400" b="1" cap="none" spc="0" dirty="0" smtClean="0">
                <a:ln w="12700">
                  <a:solidFill>
                    <a:schemeClr val="accent5"/>
                  </a:solidFill>
                  <a:prstDash val="solid"/>
                </a:ln>
                <a:solidFill>
                  <a:srgbClr val="FFFF0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নিচের ছবিতে তোমরা </a:t>
            </a:r>
            <a:r>
              <a:rPr lang="en-US" sz="5400" b="1" dirty="0" err="1" smtClean="0">
                <a:ln w="12700">
                  <a:solidFill>
                    <a:schemeClr val="accent5"/>
                  </a:solidFill>
                  <a:prstDash val="solid"/>
                </a:ln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bn-IN" sz="5400" b="1" cap="none" spc="0" dirty="0" smtClean="0">
                <a:ln w="12700">
                  <a:solidFill>
                    <a:schemeClr val="accent5"/>
                  </a:solidFill>
                  <a:prstDash val="solid"/>
                </a:ln>
                <a:solidFill>
                  <a:srgbClr val="FFFF0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 দেখতে পা</a:t>
            </a:r>
            <a:r>
              <a:rPr lang="en-US" sz="5400" b="1" cap="none" spc="0" dirty="0" smtClean="0">
                <a:ln w="12700">
                  <a:solidFill>
                    <a:schemeClr val="accent5"/>
                  </a:solidFill>
                  <a:prstDash val="solid"/>
                </a:ln>
                <a:solidFill>
                  <a:srgbClr val="FFFF0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ও</a:t>
            </a:r>
            <a:r>
              <a:rPr lang="bn-IN" sz="5400" b="1" cap="none" spc="0" dirty="0" smtClean="0">
                <a:ln w="12700">
                  <a:solidFill>
                    <a:schemeClr val="accent5"/>
                  </a:solidFill>
                  <a:prstDash val="solid"/>
                </a:ln>
                <a:solidFill>
                  <a:srgbClr val="FFFF0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5400" b="1" cap="none" spc="0" dirty="0">
              <a:ln w="12700">
                <a:solidFill>
                  <a:schemeClr val="accent5"/>
                </a:solidFill>
                <a:prstDash val="solid"/>
              </a:ln>
              <a:solidFill>
                <a:srgbClr val="FFFF00"/>
              </a:solidFill>
              <a:effectLst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9231" y="1255593"/>
            <a:ext cx="5186148" cy="4490114"/>
          </a:xfrm>
          <a:prstGeom prst="rect">
            <a:avLst/>
          </a:prstGeom>
          <a:ln>
            <a:solidFill>
              <a:schemeClr val="accent2">
                <a:lumMod val="75000"/>
              </a:schemeClr>
            </a:solidFill>
          </a:ln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1B0F2D-71B3-4D7A-A9F3-E3A986E2D214}" type="datetime2">
              <a:rPr lang="en-US" smtClean="0"/>
              <a:t>Tuesday, July 21, 2020</a:t>
            </a:fld>
            <a:endParaRPr lang="en-US"/>
          </a:p>
        </p:txBody>
      </p:sp>
      <p:pic>
        <p:nvPicPr>
          <p:cNvPr id="1026" name="Picture 2" descr="৫০০ ও ১০০০ টাকার নোট বাতিলের খবর ..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6" y="1269245"/>
            <a:ext cx="5399064" cy="45196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AutoShape 4" descr="যশোর জেলা খাদ্য অধিদপ্তর ..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1255594" y="5991367"/>
            <a:ext cx="21972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নগদ</a:t>
            </a:r>
            <a:r>
              <a:rPr lang="en-US" sz="36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টাকা</a:t>
            </a:r>
            <a:r>
              <a:rPr lang="en-US" sz="36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800296" y="5827594"/>
            <a:ext cx="539086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নগদ</a:t>
            </a:r>
            <a:r>
              <a:rPr lang="en-US" sz="30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অর্থের</a:t>
            </a:r>
            <a:r>
              <a:rPr lang="en-US" sz="30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আদান</a:t>
            </a:r>
            <a:r>
              <a:rPr lang="en-US" sz="30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প্রদান</a:t>
            </a:r>
            <a:r>
              <a:rPr lang="en-US" sz="30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30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হচ্ছে</a:t>
            </a:r>
            <a:endParaRPr lang="en-US" sz="3000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0440536" y="504965"/>
            <a:ext cx="62779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০৩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93673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3" grpId="0"/>
      <p:bldP spid="1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F16E0D-AACB-4DFA-8D15-BAC003F36DC1}" type="datetime2">
              <a:rPr lang="en-US" smtClean="0"/>
              <a:t>Tuesday, July 21, 2020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1066800"/>
            <a:ext cx="2560320" cy="21336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6600" y="1066800"/>
            <a:ext cx="2560320" cy="21336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9799" y="1066800"/>
            <a:ext cx="2560320" cy="21336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360" y="3278872"/>
            <a:ext cx="2560320" cy="22098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6600" y="3278872"/>
            <a:ext cx="2560320" cy="22098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9800" y="3278872"/>
            <a:ext cx="2560320" cy="22098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5" name="Title 1"/>
          <p:cNvSpPr txBox="1">
            <a:spLocks/>
          </p:cNvSpPr>
          <p:nvPr/>
        </p:nvSpPr>
        <p:spPr>
          <a:xfrm>
            <a:off x="8915400" y="990600"/>
            <a:ext cx="2819400" cy="551597"/>
          </a:xfrm>
          <a:prstGeom prst="rect">
            <a:avLst/>
          </a:prstGeom>
          <a:solidFill>
            <a:srgbClr val="FFFF00"/>
          </a:solidFill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 ১। </a:t>
            </a:r>
            <a:r>
              <a:rPr lang="en-US" sz="28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নগদ</a:t>
            </a:r>
            <a:r>
              <a:rPr lang="en-US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টাকা</a:t>
            </a:r>
            <a:r>
              <a:rPr lang="en-US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প্রদান</a:t>
            </a:r>
            <a:r>
              <a:rPr lang="en-US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2800" dirty="0"/>
          </a:p>
        </p:txBody>
      </p:sp>
      <p:sp>
        <p:nvSpPr>
          <p:cNvPr id="16" name="Title 1"/>
          <p:cNvSpPr txBox="1">
            <a:spLocks/>
          </p:cNvSpPr>
          <p:nvPr/>
        </p:nvSpPr>
        <p:spPr>
          <a:xfrm>
            <a:off x="8915400" y="1768520"/>
            <a:ext cx="2819400" cy="537949"/>
          </a:xfrm>
          <a:prstGeom prst="rect">
            <a:avLst/>
          </a:prstGeom>
          <a:solidFill>
            <a:srgbClr val="00B050"/>
          </a:solidFill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২। </a:t>
            </a:r>
            <a:r>
              <a:rPr lang="en-US" sz="28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নগদে</a:t>
            </a:r>
            <a:r>
              <a:rPr lang="en-US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পণ্য</a:t>
            </a:r>
            <a:r>
              <a:rPr lang="en-US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বিক্রয়</a:t>
            </a:r>
            <a:endParaRPr lang="en-US" sz="2800" dirty="0"/>
          </a:p>
        </p:txBody>
      </p:sp>
      <p:sp>
        <p:nvSpPr>
          <p:cNvPr id="17" name="Title 1"/>
          <p:cNvSpPr txBox="1">
            <a:spLocks/>
          </p:cNvSpPr>
          <p:nvPr/>
        </p:nvSpPr>
        <p:spPr>
          <a:xfrm>
            <a:off x="8915400" y="2532792"/>
            <a:ext cx="2819400" cy="524301"/>
          </a:xfrm>
          <a:prstGeom prst="rect">
            <a:avLst/>
          </a:prstGeom>
          <a:solidFill>
            <a:srgbClr val="00B0F0"/>
          </a:solidFill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 ৩। </a:t>
            </a:r>
            <a:r>
              <a:rPr lang="en-US" sz="28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নগদ</a:t>
            </a:r>
            <a:r>
              <a:rPr lang="en-US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টাকা</a:t>
            </a:r>
            <a:r>
              <a:rPr lang="en-US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গ্রহণ</a:t>
            </a:r>
            <a:endParaRPr lang="en-US" sz="2800" dirty="0"/>
          </a:p>
        </p:txBody>
      </p:sp>
      <p:sp>
        <p:nvSpPr>
          <p:cNvPr id="18" name="Title 1"/>
          <p:cNvSpPr txBox="1">
            <a:spLocks/>
          </p:cNvSpPr>
          <p:nvPr/>
        </p:nvSpPr>
        <p:spPr>
          <a:xfrm>
            <a:off x="8915400" y="3359617"/>
            <a:ext cx="2819400" cy="529988"/>
          </a:xfrm>
          <a:prstGeom prst="rect">
            <a:avLst/>
          </a:prstGeom>
          <a:solidFill>
            <a:srgbClr val="FFFF00"/>
          </a:solidFill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28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৪</a:t>
            </a:r>
            <a:r>
              <a:rPr lang="en-US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en-US" sz="28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নগদ</a:t>
            </a:r>
            <a:r>
              <a:rPr lang="en-US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ঋণ</a:t>
            </a:r>
            <a:r>
              <a:rPr lang="en-US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প্রদান</a:t>
            </a:r>
            <a:endParaRPr lang="en-US" sz="2800" dirty="0"/>
          </a:p>
        </p:txBody>
      </p:sp>
      <p:sp>
        <p:nvSpPr>
          <p:cNvPr id="19" name="Title 1"/>
          <p:cNvSpPr txBox="1">
            <a:spLocks/>
          </p:cNvSpPr>
          <p:nvPr/>
        </p:nvSpPr>
        <p:spPr>
          <a:xfrm>
            <a:off x="8915400" y="4131852"/>
            <a:ext cx="2819400" cy="508379"/>
          </a:xfrm>
          <a:prstGeom prst="rect">
            <a:avLst/>
          </a:prstGeom>
          <a:solidFill>
            <a:srgbClr val="00B050"/>
          </a:solidFill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৫। </a:t>
            </a:r>
            <a:r>
              <a:rPr lang="en-US" sz="28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নগদ</a:t>
            </a:r>
            <a:r>
              <a:rPr lang="en-US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ঋণ</a:t>
            </a:r>
            <a:r>
              <a:rPr lang="en-US" sz="28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গ্রহণ</a:t>
            </a:r>
            <a:endParaRPr lang="en-US" sz="2800" dirty="0"/>
          </a:p>
        </p:txBody>
      </p:sp>
      <p:sp>
        <p:nvSpPr>
          <p:cNvPr id="20" name="Title 1"/>
          <p:cNvSpPr txBox="1">
            <a:spLocks/>
          </p:cNvSpPr>
          <p:nvPr/>
        </p:nvSpPr>
        <p:spPr>
          <a:xfrm>
            <a:off x="8915399" y="4786950"/>
            <a:ext cx="3012743" cy="549322"/>
          </a:xfrm>
          <a:prstGeom prst="rect">
            <a:avLst/>
          </a:prstGeom>
          <a:solidFill>
            <a:srgbClr val="00B0F0"/>
          </a:solidFill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৬। </a:t>
            </a:r>
            <a:r>
              <a:rPr lang="en-US" sz="28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নগদ</a:t>
            </a:r>
            <a:r>
              <a:rPr lang="en-US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বিদ্যু</a:t>
            </a:r>
            <a:r>
              <a:rPr lang="en-US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ৎ </a:t>
            </a:r>
            <a:r>
              <a:rPr lang="en-US" sz="28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বিল</a:t>
            </a:r>
            <a:r>
              <a:rPr lang="en-US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গ্রহণ</a:t>
            </a:r>
            <a:endParaRPr lang="en-US" sz="2800" dirty="0"/>
          </a:p>
        </p:txBody>
      </p:sp>
      <p:sp>
        <p:nvSpPr>
          <p:cNvPr id="21" name="Title 1"/>
          <p:cNvSpPr txBox="1">
            <a:spLocks/>
          </p:cNvSpPr>
          <p:nvPr/>
        </p:nvSpPr>
        <p:spPr>
          <a:xfrm>
            <a:off x="457200" y="5641072"/>
            <a:ext cx="8229600" cy="79216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 w="101600" prst="riblet"/>
          </a:sp3d>
        </p:spPr>
        <p:txBody>
          <a:bodyPr vert="horz" lIns="91440" tIns="45720" rIns="91440" bIns="45720" rtlCol="0" anchor="ctr">
            <a:normAutofit fontScale="77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এ </a:t>
            </a:r>
            <a:r>
              <a:rPr lang="en-US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সব</a:t>
            </a:r>
            <a:r>
              <a:rPr lang="en-US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লেনদেনগুলো</a:t>
            </a:r>
            <a:r>
              <a:rPr lang="en-US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আমরা</a:t>
            </a:r>
            <a:r>
              <a:rPr lang="en-US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বইতে</a:t>
            </a:r>
            <a:r>
              <a:rPr lang="en-US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লিপিবদ্ধ</a:t>
            </a:r>
            <a:r>
              <a:rPr lang="en-US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রাখি</a:t>
            </a:r>
            <a:r>
              <a:rPr lang="en-US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?</a:t>
            </a:r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2552134" y="1132764"/>
            <a:ext cx="45037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3302761" y="1091821"/>
            <a:ext cx="45037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endParaRPr lang="en-US" sz="30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8161365" y="1037229"/>
            <a:ext cx="45037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</a:t>
            </a:r>
            <a:endParaRPr lang="en-US" sz="30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2513471" y="3318681"/>
            <a:ext cx="4503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৪</a:t>
            </a:r>
            <a:endParaRPr lang="en-US" sz="32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5365854" y="3209499"/>
            <a:ext cx="4503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৫</a:t>
            </a:r>
            <a:endParaRPr lang="en-US" sz="32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7972577" y="3264090"/>
            <a:ext cx="4503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৬</a:t>
            </a:r>
            <a:endParaRPr lang="en-US" sz="32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2240248" y="84235"/>
            <a:ext cx="463620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err="1" smtClean="0">
                <a:ln w="12700">
                  <a:solidFill>
                    <a:schemeClr val="accent5"/>
                  </a:solidFill>
                  <a:prstDash val="solid"/>
                </a:ln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এসো</a:t>
            </a:r>
            <a:r>
              <a:rPr lang="en-US" sz="5400" b="1" dirty="0" smtClean="0">
                <a:ln w="12700">
                  <a:solidFill>
                    <a:schemeClr val="accent5"/>
                  </a:solidFill>
                  <a:prstDash val="solid"/>
                </a:ln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ln w="12700">
                  <a:solidFill>
                    <a:schemeClr val="accent5"/>
                  </a:solidFill>
                  <a:prstDash val="solid"/>
                </a:ln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কিছু</a:t>
            </a:r>
            <a:r>
              <a:rPr lang="en-US" sz="5400" b="1" dirty="0" smtClean="0">
                <a:ln w="12700">
                  <a:solidFill>
                    <a:schemeClr val="accent5"/>
                  </a:solidFill>
                  <a:prstDash val="solid"/>
                </a:ln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ln w="12700">
                  <a:solidFill>
                    <a:schemeClr val="accent5"/>
                  </a:solidFill>
                  <a:prstDash val="solid"/>
                </a:ln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ছবি</a:t>
            </a:r>
            <a:r>
              <a:rPr lang="en-US" sz="5400" b="1" dirty="0" smtClean="0">
                <a:ln w="12700">
                  <a:solidFill>
                    <a:schemeClr val="accent5"/>
                  </a:solidFill>
                  <a:prstDash val="solid"/>
                </a:ln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ln w="12700">
                  <a:solidFill>
                    <a:schemeClr val="accent5"/>
                  </a:solidFill>
                  <a:prstDash val="solid"/>
                </a:ln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দেখি</a:t>
            </a:r>
            <a:r>
              <a:rPr lang="en-US" sz="5400" b="1" dirty="0" smtClean="0">
                <a:ln w="12700">
                  <a:solidFill>
                    <a:schemeClr val="accent5"/>
                  </a:solidFill>
                  <a:prstDash val="solid"/>
                </a:ln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endParaRPr lang="en-US" sz="5400" b="1" cap="none" spc="0" dirty="0">
              <a:ln w="12700">
                <a:solidFill>
                  <a:schemeClr val="accent5"/>
                </a:solidFill>
                <a:prstDash val="solid"/>
              </a:ln>
              <a:solidFill>
                <a:srgbClr val="FFFF00"/>
              </a:solidFill>
              <a:effectLst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9416956" y="5718409"/>
            <a:ext cx="22382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নগদান</a:t>
            </a:r>
            <a:r>
              <a:rPr lang="en-US" sz="32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বইতে</a:t>
            </a:r>
            <a:endParaRPr lang="en-US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10440536" y="423077"/>
            <a:ext cx="62779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০৪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84772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4" grpId="0"/>
      <p:bldP spid="25" grpId="0"/>
      <p:bldP spid="26" grpId="0"/>
      <p:bldP spid="27" grpId="0"/>
      <p:bldP spid="28" grpId="0"/>
      <p:bldP spid="29" grpId="0"/>
      <p:bldP spid="30" grpId="0"/>
      <p:bldP spid="3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14152" y="605307"/>
            <a:ext cx="9648968" cy="1015663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60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তাহলে</a:t>
            </a:r>
            <a:r>
              <a:rPr lang="en-US" sz="60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60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আজকের পা</a:t>
            </a:r>
            <a:r>
              <a:rPr lang="en-US" sz="60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ঠের</a:t>
            </a:r>
            <a:r>
              <a:rPr lang="en-US" sz="60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বিষয়</a:t>
            </a:r>
            <a:r>
              <a:rPr lang="en-US" sz="60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হলো</a:t>
            </a:r>
            <a:r>
              <a:rPr lang="en-US" sz="60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-</a:t>
            </a:r>
            <a:endParaRPr lang="en-US" sz="60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8AFC83-6351-46BC-A7A8-07369E3B82B4}" type="datetime2">
              <a:rPr lang="en-US" smtClean="0"/>
              <a:t>Tuesday, July 21, 2020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0440536" y="504965"/>
            <a:ext cx="62779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০৫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Oval 6"/>
          <p:cNvSpPr/>
          <p:nvPr/>
        </p:nvSpPr>
        <p:spPr>
          <a:xfrm>
            <a:off x="2875132" y="1742368"/>
            <a:ext cx="5461712" cy="1954915"/>
          </a:xfrm>
          <a:prstGeom prst="ellipse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0" b="1" dirty="0" smtClean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6000" b="1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নগদান</a:t>
            </a:r>
            <a:r>
              <a:rPr lang="en-US" sz="60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বই</a:t>
            </a:r>
            <a:endParaRPr lang="bn-BD" sz="6000" b="1" dirty="0" smtClean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48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অধ্যায়ঃ </a:t>
            </a:r>
            <a:r>
              <a:rPr lang="en-US" sz="48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অষ্টম</a:t>
            </a:r>
            <a:endParaRPr lang="bn-BD" sz="4800" dirty="0" smtClean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4800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880583" y="3896534"/>
            <a:ext cx="40386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শ্রেণি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: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নবম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/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দশম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/>
            </a:r>
            <a:br>
              <a:rPr lang="en-US" sz="4000" dirty="0" smtClean="0">
                <a:latin typeface="NikoshBAN" pitchFamily="2" charset="0"/>
                <a:cs typeface="NikoshBAN" pitchFamily="2" charset="0"/>
              </a:rPr>
            </a:b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হিসাববিজ্ঞান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endParaRPr lang="bn-IN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891749" y="5288774"/>
            <a:ext cx="4038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সময়ঃ ৪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5</a:t>
            </a:r>
            <a:r>
              <a:rPr lang="bn-IN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800" dirty="0">
                <a:latin typeface="NikoshBAN" panose="02000000000000000000" pitchFamily="2" charset="0"/>
                <a:cs typeface="NikoshBAN" panose="02000000000000000000" pitchFamily="2" charset="0"/>
              </a:rPr>
              <a:t>মিনিট</a:t>
            </a:r>
          </a:p>
        </p:txBody>
      </p:sp>
    </p:spTree>
    <p:extLst>
      <p:ext uri="{BB962C8B-B14F-4D97-AF65-F5344CB8AC3E}">
        <p14:creationId xmlns:p14="http://schemas.microsoft.com/office/powerpoint/2010/main" val="290216352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0" animBg="1"/>
      <p:bldP spid="8" grpId="0"/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619F34-1C25-409C-8BE1-75F2E0EF3D8A}" type="datetime2">
              <a:rPr lang="en-US" smtClean="0"/>
              <a:t>Tuesday, July 21, 2020</a:t>
            </a:fld>
            <a:endParaRPr lang="en-US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4496938" y="457200"/>
            <a:ext cx="2454537" cy="709865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457207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n-US" sz="4000" b="1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endParaRPr lang="en-US" sz="4000" b="1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2644256" y="1529672"/>
            <a:ext cx="4800600" cy="457200"/>
          </a:xfrm>
          <a:prstGeom prst="rect">
            <a:avLst/>
          </a:prstGeom>
        </p:spPr>
        <p:txBody>
          <a:bodyPr>
            <a:normAutofit fontScale="92500" lnSpcReduction="10000"/>
          </a:bodyPr>
          <a:lstStyle>
            <a:lvl1pPr marL="342906" indent="-342906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62" indent="-285755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20" indent="-228604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27" indent="-228604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34" indent="-228604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14642" indent="-228604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49" indent="-228604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57" indent="-228604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64" indent="-228604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marL="68580" indent="0">
              <a:buFont typeface="Wingdings 3" charset="2"/>
              <a:buNone/>
            </a:pPr>
            <a:r>
              <a:rPr lang="en-US" sz="2800" b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 </a:t>
            </a:r>
            <a:r>
              <a:rPr lang="en-US" sz="2800" b="1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অধ্যায়</a:t>
            </a:r>
            <a:r>
              <a:rPr lang="en-US" sz="2800" b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শেষে</a:t>
            </a:r>
            <a:r>
              <a:rPr lang="en-US" sz="2800" b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US" sz="2800" b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যা</a:t>
            </a:r>
            <a:r>
              <a:rPr lang="en-US" sz="2800" b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শিখব</a:t>
            </a:r>
            <a:r>
              <a:rPr lang="en-US" sz="2800" b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….</a:t>
            </a:r>
          </a:p>
          <a:p>
            <a:pPr marL="0" indent="0">
              <a:buFont typeface="Wingdings 3" charset="2"/>
              <a:buNone/>
            </a:pPr>
            <a:endParaRPr lang="en-US" sz="2800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829938" y="3225225"/>
            <a:ext cx="7696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2"/>
            <a:r>
              <a:rPr lang="en-US" sz="3200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নগদান</a:t>
            </a:r>
            <a:r>
              <a:rPr lang="en-US" sz="32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বই</a:t>
            </a:r>
            <a:r>
              <a:rPr lang="en-US" sz="32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32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গুরুত্ব</a:t>
            </a:r>
            <a:r>
              <a:rPr lang="en-US" sz="32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সম্পর্কে</a:t>
            </a:r>
            <a:r>
              <a:rPr lang="en-US" sz="32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….</a:t>
            </a:r>
            <a:endParaRPr lang="en-US" sz="3200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829938" y="4368225"/>
            <a:ext cx="8610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2"/>
            <a:r>
              <a:rPr lang="en-US" sz="28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নগদ</a:t>
            </a:r>
            <a:r>
              <a:rPr lang="en-US" sz="28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প্রাপ্তি</a:t>
            </a:r>
            <a:r>
              <a:rPr lang="en-US" sz="28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28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নগদ</a:t>
            </a:r>
            <a:r>
              <a:rPr lang="en-US" sz="28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প্রদান</a:t>
            </a:r>
            <a:r>
              <a:rPr lang="en-US" sz="28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জাবেদা</a:t>
            </a:r>
            <a:r>
              <a:rPr lang="en-US" sz="28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সম্পর্ক</a:t>
            </a:r>
            <a:r>
              <a:rPr lang="en-US" sz="28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.. ….</a:t>
            </a:r>
            <a:endParaRPr lang="en-US" sz="2800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851546" y="3834825"/>
            <a:ext cx="90765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2"/>
            <a:r>
              <a:rPr lang="en-US" sz="3200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নগদান</a:t>
            </a:r>
            <a:r>
              <a:rPr lang="en-US" sz="32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বই</a:t>
            </a:r>
            <a:r>
              <a:rPr lang="en-US" sz="32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32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প্রকারভেদ</a:t>
            </a:r>
            <a:r>
              <a:rPr lang="en-US" sz="32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সম্পর্কে</a:t>
            </a:r>
            <a:r>
              <a:rPr lang="en-US" sz="32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…...</a:t>
            </a:r>
            <a:endParaRPr lang="en-US" sz="3200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806067" y="2082225"/>
            <a:ext cx="817727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2"/>
            <a:r>
              <a:rPr lang="en-US" sz="32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নগদান</a:t>
            </a:r>
            <a:r>
              <a:rPr lang="en-US" sz="32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বই</a:t>
            </a:r>
            <a:r>
              <a:rPr lang="en-US" sz="32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সম্পর্কে</a:t>
            </a:r>
            <a:r>
              <a:rPr lang="en-US" sz="32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ধারণা</a:t>
            </a:r>
            <a:r>
              <a:rPr lang="en-US" sz="32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……… </a:t>
            </a:r>
            <a:endParaRPr lang="en-US" sz="3200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753738" y="2667000"/>
            <a:ext cx="817727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2"/>
            <a:r>
              <a:rPr lang="en-US" sz="3200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নগদান</a:t>
            </a:r>
            <a:r>
              <a:rPr lang="en-US" sz="32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বই</a:t>
            </a:r>
            <a:r>
              <a:rPr lang="en-US" sz="32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32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বৈশিষ্ট্য</a:t>
            </a:r>
            <a:r>
              <a:rPr lang="en-US" sz="32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সম্পর্কে</a:t>
            </a:r>
            <a:r>
              <a:rPr lang="en-US" sz="32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……… </a:t>
            </a:r>
            <a:endParaRPr lang="en-US" sz="3200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0440536" y="504965"/>
            <a:ext cx="70968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০৬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07726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  <p:bldP spid="1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5BE1DE-2C47-47E2-B820-59ADEEA8A995}" type="datetime2">
              <a:rPr lang="en-US" smtClean="0"/>
              <a:t>Tuesday, July 21, 2020</a:t>
            </a:fld>
            <a:endParaRPr lang="en-US"/>
          </a:p>
        </p:txBody>
      </p:sp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896720983"/>
              </p:ext>
            </p:extLst>
          </p:nvPr>
        </p:nvGraphicFramePr>
        <p:xfrm>
          <a:off x="1294262" y="467436"/>
          <a:ext cx="9144000" cy="495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10440536" y="504965"/>
            <a:ext cx="70968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০৭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73504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6B28DD9E-F2A6-44F3-BECA-1D3354E49B2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>
                                            <p:graphicEl>
                                              <a:dgm id="{6B28DD9E-F2A6-44F3-BECA-1D3354E49B2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>
                                            <p:graphicEl>
                                              <a:dgm id="{6B28DD9E-F2A6-44F3-BECA-1D3354E49B2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B6CA06A1-1387-459F-B7D8-DA2634E1B34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>
                                            <p:graphicEl>
                                              <a:dgm id="{B6CA06A1-1387-459F-B7D8-DA2634E1B34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>
                                            <p:graphicEl>
                                              <a:dgm id="{B6CA06A1-1387-459F-B7D8-DA2634E1B34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BC9010BD-9B2B-4519-82DD-3B1ED34F049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>
                                            <p:graphicEl>
                                              <a:dgm id="{BC9010BD-9B2B-4519-82DD-3B1ED34F049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>
                                            <p:graphicEl>
                                              <a:dgm id="{BC9010BD-9B2B-4519-82DD-3B1ED34F049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732830B7-F385-4BC1-AC87-4B36BB579ED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>
                                            <p:graphicEl>
                                              <a:dgm id="{732830B7-F385-4BC1-AC87-4B36BB579ED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>
                                            <p:graphicEl>
                                              <a:dgm id="{732830B7-F385-4BC1-AC87-4B36BB579ED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49827B29-7873-49F4-8B53-834C5969881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>
                                            <p:graphicEl>
                                              <a:dgm id="{49827B29-7873-49F4-8B53-834C5969881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>
                                            <p:graphicEl>
                                              <a:dgm id="{49827B29-7873-49F4-8B53-834C5969881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A2F3F392-057D-4ED7-AE3E-9F1AEF2AE56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>
                                            <p:graphicEl>
                                              <a:dgm id="{A2F3F392-057D-4ED7-AE3E-9F1AEF2AE56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>
                                            <p:graphicEl>
                                              <a:dgm id="{A2F3F392-057D-4ED7-AE3E-9F1AEF2AE56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1CCAFBE0-43CE-40AE-9FB7-1034A1CC68A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7">
                                            <p:graphicEl>
                                              <a:dgm id="{1CCAFBE0-43CE-40AE-9FB7-1034A1CC68A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7">
                                            <p:graphicEl>
                                              <a:dgm id="{1CCAFBE0-43CE-40AE-9FB7-1034A1CC68A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BCDC4F59-7CBB-4E71-AD94-D9DD3DA0AF0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7">
                                            <p:graphicEl>
                                              <a:dgm id="{BCDC4F59-7CBB-4E71-AD94-D9DD3DA0AF0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7">
                                            <p:graphicEl>
                                              <a:dgm id="{BCDC4F59-7CBB-4E71-AD94-D9DD3DA0AF0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30B07A02-7086-4641-9A72-FB81EA1AFA7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7">
                                            <p:graphicEl>
                                              <a:dgm id="{30B07A02-7086-4641-9A72-FB81EA1AFA7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7">
                                            <p:graphicEl>
                                              <a:dgm id="{30B07A02-7086-4641-9A72-FB81EA1AFA7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3AD94497-0645-4ECF-A27E-6FEA9642EF2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7">
                                            <p:graphicEl>
                                              <a:dgm id="{3AD94497-0645-4ECF-A27E-6FEA9642EF2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7">
                                            <p:graphicEl>
                                              <a:dgm id="{3AD94497-0645-4ECF-A27E-6FEA9642EF2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4A38BFD8-8BB7-4B9D-B568-0FADAE20700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7">
                                            <p:graphicEl>
                                              <a:dgm id="{4A38BFD8-8BB7-4B9D-B568-0FADAE20700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7">
                                            <p:graphicEl>
                                              <a:dgm id="{4A38BFD8-8BB7-4B9D-B568-0FADAE20700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DBB564B6-B1A4-49BD-B86D-74313D02951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7">
                                            <p:graphicEl>
                                              <a:dgm id="{DBB564B6-B1A4-49BD-B86D-74313D02951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7">
                                            <p:graphicEl>
                                              <a:dgm id="{DBB564B6-B1A4-49BD-B86D-74313D02951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A1B0BEC3-DCEB-495A-8901-543B045F3DB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7">
                                            <p:graphicEl>
                                              <a:dgm id="{A1B0BEC3-DCEB-495A-8901-543B045F3DB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7">
                                            <p:graphicEl>
                                              <a:dgm id="{A1B0BEC3-DCEB-495A-8901-543B045F3DB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AD8364AB-9144-46A3-8D21-53B04C22828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7">
                                            <p:graphicEl>
                                              <a:dgm id="{AD8364AB-9144-46A3-8D21-53B04C22828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7">
                                            <p:graphicEl>
                                              <a:dgm id="{AD8364AB-9144-46A3-8D21-53B04C22828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Sub>
          <a:bldDgm bld="one"/>
        </p:bldSub>
      </p:bldGraphic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619F34-1C25-409C-8BE1-75F2E0EF3D8A}" type="datetime2">
              <a:rPr lang="en-US" smtClean="0"/>
              <a:t>Tuesday, July 21, 2020</a:t>
            </a:fld>
            <a:endParaRPr lang="en-US"/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1345649703"/>
              </p:ext>
            </p:extLst>
          </p:nvPr>
        </p:nvGraphicFramePr>
        <p:xfrm>
          <a:off x="928044" y="391233"/>
          <a:ext cx="9416954" cy="60778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Oval 5"/>
          <p:cNvSpPr/>
          <p:nvPr/>
        </p:nvSpPr>
        <p:spPr>
          <a:xfrm>
            <a:off x="4377526" y="2429304"/>
            <a:ext cx="2623777" cy="19994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নগদান</a:t>
            </a:r>
            <a:r>
              <a:rPr lang="en-US" sz="32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বইয়ের</a:t>
            </a:r>
            <a:r>
              <a:rPr lang="en-US" sz="32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বৈশিষ্ট্য</a:t>
            </a:r>
            <a:endParaRPr lang="en-US" sz="32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0440536" y="504965"/>
            <a:ext cx="70968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০৮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47542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D24A6FCE-1E6A-4133-B611-E69DAE774E7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graphicEl>
                                              <a:dgm id="{D24A6FCE-1E6A-4133-B611-E69DAE774E7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graphicEl>
                                              <a:dgm id="{D24A6FCE-1E6A-4133-B611-E69DAE774E7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B6187617-75D9-462F-84D8-4DC59B4F396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graphicEl>
                                              <a:dgm id="{B6187617-75D9-462F-84D8-4DC59B4F396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graphicEl>
                                              <a:dgm id="{B6187617-75D9-462F-84D8-4DC59B4F396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BC2B8445-2B17-49A8-B5EE-060294E9321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>
                                            <p:graphicEl>
                                              <a:dgm id="{BC2B8445-2B17-49A8-B5EE-060294E9321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>
                                            <p:graphicEl>
                                              <a:dgm id="{BC2B8445-2B17-49A8-B5EE-060294E9321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082A0B34-AA16-4FF9-8B32-E8DC9B96E17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>
                                            <p:graphicEl>
                                              <a:dgm id="{082A0B34-AA16-4FF9-8B32-E8DC9B96E17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>
                                            <p:graphicEl>
                                              <a:dgm id="{082A0B34-AA16-4FF9-8B32-E8DC9B96E17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32D60275-547C-4CB1-AE32-E7F604976EB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">
                                            <p:graphicEl>
                                              <a:dgm id="{32D60275-547C-4CB1-AE32-E7F604976EB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">
                                            <p:graphicEl>
                                              <a:dgm id="{32D60275-547C-4CB1-AE32-E7F604976EB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64412727-EA96-42A0-BBCB-543194C76E8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5">
                                            <p:graphicEl>
                                              <a:dgm id="{64412727-EA96-42A0-BBCB-543194C76E8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5">
                                            <p:graphicEl>
                                              <a:dgm id="{64412727-EA96-42A0-BBCB-543194C76E8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41BF9B37-C33B-46E6-A5EC-7C1E8C3374D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5">
                                            <p:graphicEl>
                                              <a:dgm id="{41BF9B37-C33B-46E6-A5EC-7C1E8C3374D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5">
                                            <p:graphicEl>
                                              <a:dgm id="{41BF9B37-C33B-46E6-A5EC-7C1E8C3374D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Sub>
          <a:bldDgm bld="one"/>
        </p:bldSub>
      </p:bldGraphic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619F34-1C25-409C-8BE1-75F2E0EF3D8A}" type="datetime2">
              <a:rPr lang="en-US" smtClean="0"/>
              <a:t>Tuesday, July 21, 2020</a:t>
            </a:fld>
            <a:endParaRPr lang="en-US"/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2430882155"/>
              </p:ext>
            </p:extLst>
          </p:nvPr>
        </p:nvGraphicFramePr>
        <p:xfrm>
          <a:off x="928044" y="391234"/>
          <a:ext cx="9485198" cy="605051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Oval 5"/>
          <p:cNvSpPr/>
          <p:nvPr/>
        </p:nvSpPr>
        <p:spPr>
          <a:xfrm>
            <a:off x="4377526" y="2429304"/>
            <a:ext cx="2623777" cy="19994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 smtClean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নগদান</a:t>
            </a:r>
            <a:r>
              <a:rPr lang="en-US" sz="3200" b="1" dirty="0" smtClean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বইয়ের</a:t>
            </a:r>
            <a:r>
              <a:rPr lang="en-US" sz="3200" b="1" dirty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গুরুত্ব</a:t>
            </a:r>
            <a:endParaRPr lang="en-US" sz="3200" b="1" dirty="0">
              <a:solidFill>
                <a:srgbClr val="FFC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0440536" y="504965"/>
            <a:ext cx="70968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০৯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06617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B3A97E6F-7A4C-48BE-A712-20FBDC3DB57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graphicEl>
                                              <a:dgm id="{B3A97E6F-7A4C-48BE-A712-20FBDC3DB57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graphicEl>
                                              <a:dgm id="{B3A97E6F-7A4C-48BE-A712-20FBDC3DB57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C512D518-CFBC-4E0D-ACA8-7477A03E7E3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graphicEl>
                                              <a:dgm id="{C512D518-CFBC-4E0D-ACA8-7477A03E7E3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graphicEl>
                                              <a:dgm id="{C512D518-CFBC-4E0D-ACA8-7477A03E7E3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1361A4AE-A0A2-4662-90D0-12AE7216DEB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>
                                            <p:graphicEl>
                                              <a:dgm id="{1361A4AE-A0A2-4662-90D0-12AE7216DEB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>
                                            <p:graphicEl>
                                              <a:dgm id="{1361A4AE-A0A2-4662-90D0-12AE7216DEB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3E3A2028-E1A1-4CF4-A1F1-63A912602F7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>
                                            <p:graphicEl>
                                              <a:dgm id="{3E3A2028-E1A1-4CF4-A1F1-63A912602F7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>
                                            <p:graphicEl>
                                              <a:dgm id="{3E3A2028-E1A1-4CF4-A1F1-63A912602F7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8AFAA97A-9C14-42BF-B39C-7154AAF7A9D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">
                                            <p:graphicEl>
                                              <a:dgm id="{8AFAA97A-9C14-42BF-B39C-7154AAF7A9D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">
                                            <p:graphicEl>
                                              <a:dgm id="{8AFAA97A-9C14-42BF-B39C-7154AAF7A9D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9E139C24-27B6-48E9-BA8F-D2EC5E9F415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5">
                                            <p:graphicEl>
                                              <a:dgm id="{9E139C24-27B6-48E9-BA8F-D2EC5E9F415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5">
                                            <p:graphicEl>
                                              <a:dgm id="{9E139C24-27B6-48E9-BA8F-D2EC5E9F415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9CD7E1D5-1311-4941-B083-B0245F1A037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>
                                            <p:graphicEl>
                                              <a:dgm id="{9CD7E1D5-1311-4941-B083-B0245F1A037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>
                                            <p:graphicEl>
                                              <a:dgm id="{9CD7E1D5-1311-4941-B083-B0245F1A037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46A596F9-D266-49F1-9695-1D80F7CA989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">
                                            <p:graphicEl>
                                              <a:dgm id="{46A596F9-D266-49F1-9695-1D80F7CA989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">
                                            <p:graphicEl>
                                              <a:dgm id="{46A596F9-D266-49F1-9695-1D80F7CA989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558A8261-D66E-405D-A014-994B0935F07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5">
                                            <p:graphicEl>
                                              <a:dgm id="{558A8261-D66E-405D-A014-994B0935F07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5">
                                            <p:graphicEl>
                                              <a:dgm id="{558A8261-D66E-405D-A014-994B0935F07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7C5735E9-4110-476E-B36F-1BF5EDFFF72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5">
                                            <p:graphicEl>
                                              <a:dgm id="{7C5735E9-4110-476E-B36F-1BF5EDFFF72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5">
                                            <p:graphicEl>
                                              <a:dgm id="{7C5735E9-4110-476E-B36F-1BF5EDFFF72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A86EE6DF-12C5-4FCB-B464-F25A1C48BAC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5">
                                            <p:graphicEl>
                                              <a:dgm id="{A86EE6DF-12C5-4FCB-B464-F25A1C48BAC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5">
                                            <p:graphicEl>
                                              <a:dgm id="{A86EE6DF-12C5-4FCB-B464-F25A1C48BAC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B4CA2049-E04B-4526-822E-A023F63BF59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5">
                                            <p:graphicEl>
                                              <a:dgm id="{B4CA2049-E04B-4526-822E-A023F63BF59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5">
                                            <p:graphicEl>
                                              <a:dgm id="{B4CA2049-E04B-4526-822E-A023F63BF59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Sub>
          <a:bldDgm bld="one"/>
        </p:bldSub>
      </p:bldGraphic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1442</TotalTime>
  <Words>709</Words>
  <Application>Microsoft Office PowerPoint</Application>
  <PresentationFormat>Widescreen</PresentationFormat>
  <Paragraphs>189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5" baseType="lpstr">
      <vt:lpstr>Arial</vt:lpstr>
      <vt:lpstr>Calibri</vt:lpstr>
      <vt:lpstr>Century Gothic</vt:lpstr>
      <vt:lpstr>NikoshBAN</vt:lpstr>
      <vt:lpstr>Wingdings</vt:lpstr>
      <vt:lpstr>Wingdings 3</vt:lpstr>
      <vt:lpstr>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doel</dc:creator>
  <cp:lastModifiedBy>User</cp:lastModifiedBy>
  <cp:revision>363</cp:revision>
  <dcterms:created xsi:type="dcterms:W3CDTF">2019-04-20T04:36:08Z</dcterms:created>
  <dcterms:modified xsi:type="dcterms:W3CDTF">2020-07-21T16:15:06Z</dcterms:modified>
</cp:coreProperties>
</file>