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7"/>
  </p:notesMasterIdLst>
  <p:sldIdLst>
    <p:sldId id="256" r:id="rId3"/>
    <p:sldId id="260" r:id="rId4"/>
    <p:sldId id="261" r:id="rId5"/>
    <p:sldId id="262" r:id="rId6"/>
    <p:sldId id="263" r:id="rId7"/>
    <p:sldId id="267" r:id="rId8"/>
    <p:sldId id="273" r:id="rId9"/>
    <p:sldId id="274" r:id="rId10"/>
    <p:sldId id="275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TLPlqjqcguDGyD5yK1dKg==" hashData="IRp1Kmog3cI3bk1z6fs8052hA76qsL3GGKAbxGJAXqp4Z259zuSGGoxMc7y2ZkwtV4BvG8JIsdg06DrxtVwUA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590E4-71B2-4A5B-BF8C-200B2F0BF7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4071-AF1B-46E8-BE54-1BBAEEEB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5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24071-AF1B-46E8-BE54-1BBAEEEB0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2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1BD0-F74B-4FA3-9B1F-35782A93B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A2CF1-0D38-4C37-86D9-C66734550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BB1F-6927-4F4F-ADEC-3ED6C949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3A16-5D09-4F1E-9F2C-81DBE34E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AB0C-6944-470D-8F50-F55B2ABE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6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2A30-6766-4C5B-8277-82900D8B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BCC31-FADC-4A73-8034-A89987D8F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1EBF-FE56-4490-B8C3-C4E60F95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469B6-F145-463E-A062-F1787F70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1445C-20A6-418B-B547-5226510D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8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1C22A-58BE-40CA-8EA1-333BF9D56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F5DC-8A8E-4A35-B81E-4E0AB9627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2F4DC-CF61-43B0-96BE-C784FAAE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FA568-5FD1-49F6-9D1B-3D3756C2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E04B-96C6-4F10-B506-06651428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D8EE-53B1-4737-9721-02F37C334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6ACB4-C1CD-4A05-9693-748A35C70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3C61-4A06-44C6-87FC-88F9BBFA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19E3B-5DF7-45EA-99CC-342A25FC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0E607-202E-4CE7-834D-68F64D9F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5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5CFE-3C6D-4368-99A8-F41DBC16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7837-665D-4667-90C6-72F962D9B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BA8B7-57F0-4980-A8C7-533413F0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20C6-3207-42FC-99C3-F2C299D9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E223-EFC0-49E9-89D2-EFA58615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9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D4E0-177F-4263-B469-7C5393D1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FCF08-1EF1-462F-A906-DD2049D9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B636C-5C68-4AED-87BF-F49F4EF7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BD30-67DB-47AA-8ADD-D19AE100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42AD-1575-47F7-BAB3-BF00FB42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DCF9-EECE-4D0C-B7EF-307FB038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54CF2-C8C0-412F-B9B9-EA6D8F45B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B7283-CCB1-4F75-B95B-243CCB7F5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D0980-B62C-4068-98EB-F560A994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137C5-9982-4652-A7DC-05C906CA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7A4B-A488-401B-8D6A-CA7FD818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7989-532F-4CF6-A1F1-183FA2F0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539A7-35D9-4257-82F7-BA8C1F25C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F2850-14CD-426C-8908-D483F2033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E3C13-ED19-45AD-8E36-261766590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CFFDC-BA71-4CC8-B525-DB6896E9D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BF690-D93F-4565-BD68-128DF726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72413-058D-42A6-8A44-FC1B9A5A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2189A-DABC-411C-9011-D0A7D6BB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5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6A97-47C0-4616-B246-BE4478EC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0AB4A-5A57-424E-9E61-F7452457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67EC3-6A70-44AE-BE88-11F1C028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6FB59-58E6-4181-B9F0-CF9543BA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BED0C-B3FA-49DF-B3DD-DBF745A5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E83E4-09B1-4BE0-ADC2-1BED2F64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17202-EEC2-4870-8767-79C9844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2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EEF5-71C2-42C4-88BD-B9B1046E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6E63-69F5-4310-B6D8-DCA84ED2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06806-DE91-4AAA-B121-4D654477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B1F2B-A08D-4BE0-9869-FD1AD646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A42D0-597A-4642-8545-1DE76C0C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2E5C0-ED95-4CF4-AE2B-EF15AE9E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5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3DE2-DAA7-4773-BC85-8D462A97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D497-98FC-4E05-B9FD-88E9DA650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FF5D6-443B-488E-AC7C-BEB0F07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7EE05-71FD-4A96-AC4D-6B734A3B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97238-B64A-4A81-BF19-EAC2F5C2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5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6580-5EDA-42AB-AD8D-2E8DA571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8818D-58DF-46AF-8F7E-C8B66B9FC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EBBA0-143F-443F-B335-12EF9D59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3AC5D-F658-4D05-9AE9-889EE871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24633-02D6-4C03-A251-7489474C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6D248-5C04-4A02-8A8E-D325598A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4C33-C0EE-4AFC-9286-4D787327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5B61F-1771-467A-81F6-29DD85497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74CCB-E2D4-4E7C-81E7-C489ECA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C0B67-33DA-4E3C-9E9C-D61EC1BD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7EE5B-371E-4ED2-B930-F6222835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37F6D-EE11-4635-BCB0-42D60F1B9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49BC1-00B9-44A3-B7A0-A8CBDF03A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E12D6-CD83-4D66-821D-2D9DFFB7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8FAED-21D6-4F9C-82B6-E37CD6E9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3CD48-1367-4EC8-9EB6-B1736BCA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70A-B11F-4DB8-8715-B18BE178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8804E-C610-443E-B0B6-20B3A9F2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36435-D65A-4B80-9990-5AFDD4C5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8438B-59E9-47E5-965C-84D4A50B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9096F-480E-4773-9675-7A021B07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F617-126E-4210-B008-54AF4678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95CC-4547-4A85-8C11-A77D1BB64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800AC-69CF-459F-B3D8-CF8ACD3D2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E96C-5985-4745-A8F3-DE1AEFAB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F93D6-E07A-457F-98E8-88A33DB2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2AFE-7948-4BA9-A042-7E7EEE02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4CE4-1CE3-4005-8C08-00AF5201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A310E-ACA6-41D3-B47A-D52A35CFA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CE6DA-6892-407E-B5AE-83CFAFDE3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41E48-EF9E-43B3-94F3-6250E36E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35A69-8BFB-4026-85D8-43B904A54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E8700-D501-4763-AF92-1972FDF9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B59DE-F34E-41B5-93F9-72BC8B3D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582AA-D9FB-4F71-AEEF-896BE61D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61E9-CD99-43FC-8CE6-AB2EA942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FA6B0-5D5A-482E-A800-012A3859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580EE-605F-4E8F-B08F-5E4C3E09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9D023-7632-472B-BA5E-5BC436B2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5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E95D7-3CAD-4BFD-A205-0C921645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AB56D-04C0-4D71-8921-A36FCBC9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41639-51F9-4122-933F-90142736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AC2E-AE0C-4653-BFFA-9BDD4708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966C-4391-4506-BFDB-C9707CEC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3A871-0E58-4616-BE55-F12575F57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125BD-D161-4482-96DD-0800E324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8CF22-AC02-40C1-A406-97216DDC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DFAE7-3A15-403B-BF73-9F9D1125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5A39-4D13-44C3-ADB8-B9393454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0D011-9AFB-497D-8A4B-7C29D5CE0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17A3D-4B38-459C-BF72-7CB4057B5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83731-F128-4789-9E4E-AF620875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0399C-7DDB-47F3-B8DB-1F7EF3F7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AAA1F-3A3E-46AD-A12A-7C545862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9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6BE16-4E26-4AD7-B100-E13E4C09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962EA-5738-40F6-81FC-F21AFCC1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0419A-02D6-4121-B89B-8E9822226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51CD-67BA-4BB9-83C2-2D8F83D66D5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C51F2-D284-4A69-AA08-D18B1F121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F918B-CA62-400B-A3F7-47706773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E1AB1-EC7E-4477-892E-732036B1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11F22-4933-4E58-8847-274855C72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F671C-715C-4838-891E-012223BE3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E856-0E8E-48ED-8B60-91EFF5CB044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088E-069D-4991-82F6-8F2D22AC4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9AC60-1F34-47DC-BEC0-0C3C6A073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33A32B-078A-40A6-B24C-D8A36E700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3739" cy="6999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B7B3A-3E50-47E2-9A0D-33A0BA55B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489" y="-154113"/>
            <a:ext cx="3401863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D6E8F-F04B-47C8-8F85-22AD193EE330}"/>
              </a:ext>
            </a:extLst>
          </p:cNvPr>
          <p:cNvSpPr txBox="1"/>
          <p:nvPr/>
        </p:nvSpPr>
        <p:spPr>
          <a:xfrm>
            <a:off x="320041" y="443713"/>
            <a:ext cx="11399520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কোন কোন কালের ছবি দেখলাম কে কে বলতে পারবে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5F3F1-82A3-4A42-B5F1-B33AB236654F}"/>
              </a:ext>
            </a:extLst>
          </p:cNvPr>
          <p:cNvSpPr txBox="1"/>
          <p:nvPr/>
        </p:nvSpPr>
        <p:spPr>
          <a:xfrm>
            <a:off x="7488475" y="3110630"/>
            <a:ext cx="2384123" cy="118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6D89E-CC77-4B40-8A3A-F24DD1FA4CFD}"/>
              </a:ext>
            </a:extLst>
          </p:cNvPr>
          <p:cNvSpPr txBox="1"/>
          <p:nvPr/>
        </p:nvSpPr>
        <p:spPr>
          <a:xfrm>
            <a:off x="5205923" y="3110630"/>
            <a:ext cx="2384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bn-IN" sz="8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1A99E-37F0-4A87-8F08-CA31BC37AA5B}"/>
              </a:ext>
            </a:extLst>
          </p:cNvPr>
          <p:cNvSpPr txBox="1"/>
          <p:nvPr/>
        </p:nvSpPr>
        <p:spPr>
          <a:xfrm>
            <a:off x="320041" y="3172185"/>
            <a:ext cx="5479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ভুমিকম্প 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B1441-4ED0-4E0A-879D-C31CB5E1D86F}"/>
              </a:ext>
            </a:extLst>
          </p:cNvPr>
          <p:cNvSpPr txBox="1"/>
          <p:nvPr/>
        </p:nvSpPr>
        <p:spPr>
          <a:xfrm>
            <a:off x="8174276" y="3167007"/>
            <a:ext cx="2745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bn-IN" sz="9600" b="1" dirty="0">
                <a:solidFill>
                  <a:srgbClr val="FF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99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1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99DAFF-8443-4816-962B-51D6BF77EC7A}"/>
              </a:ext>
            </a:extLst>
          </p:cNvPr>
          <p:cNvSpPr txBox="1"/>
          <p:nvPr/>
        </p:nvSpPr>
        <p:spPr>
          <a:xfrm>
            <a:off x="2896643" y="818873"/>
            <a:ext cx="7199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B6555-6550-4A2E-BFD3-99BDDDA98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49" y="2771775"/>
            <a:ext cx="5905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5FAF29-55CC-4464-8A06-831CF095D7FD}"/>
              </a:ext>
            </a:extLst>
          </p:cNvPr>
          <p:cNvSpPr txBox="1"/>
          <p:nvPr/>
        </p:nvSpPr>
        <p:spPr>
          <a:xfrm>
            <a:off x="2915433" y="469486"/>
            <a:ext cx="6131490" cy="1323439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44B4B-CA60-4456-9F2C-8502A4A336C7}"/>
              </a:ext>
            </a:extLst>
          </p:cNvPr>
          <p:cNvSpPr txBox="1"/>
          <p:nvPr/>
        </p:nvSpPr>
        <p:spPr>
          <a:xfrm>
            <a:off x="2041744" y="2275726"/>
            <a:ext cx="8580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তোমাদের পছন্দ অনুযায়ী ভুমিকম্প,ঝড় ,বন্যার ছবি আকঁ।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9FB5DE-166B-4381-9058-EBC3389089EF}"/>
              </a:ext>
            </a:extLst>
          </p:cNvPr>
          <p:cNvSpPr txBox="1"/>
          <p:nvPr/>
        </p:nvSpPr>
        <p:spPr>
          <a:xfrm>
            <a:off x="2317836" y="1100120"/>
            <a:ext cx="67760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1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1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16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5E9299-5FC9-43DA-B976-513C17BA86E7}"/>
              </a:ext>
            </a:extLst>
          </p:cNvPr>
          <p:cNvSpPr txBox="1"/>
          <p:nvPr/>
        </p:nvSpPr>
        <p:spPr>
          <a:xfrm>
            <a:off x="1913351" y="1361224"/>
            <a:ext cx="76941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CE73C-B3E2-4DEE-A4A0-29A31A93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53" y="1205123"/>
            <a:ext cx="3942229" cy="34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61FAC7-A187-4DF6-B283-99281F348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76DDF-3EFE-4E36-B9AA-610F4C9C030E}"/>
              </a:ext>
            </a:extLst>
          </p:cNvPr>
          <p:cNvSpPr txBox="1"/>
          <p:nvPr/>
        </p:nvSpPr>
        <p:spPr>
          <a:xfrm>
            <a:off x="2743200" y="300624"/>
            <a:ext cx="7139836" cy="156966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896F9-FA06-4112-8071-33ADD3D79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0" t="3833" r="17789" b="10468"/>
          <a:stretch/>
        </p:blipFill>
        <p:spPr>
          <a:xfrm>
            <a:off x="3219188" y="2004164"/>
            <a:ext cx="5971539" cy="35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4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BC8F1D-79BC-4EAD-9D15-899989E4B804}"/>
              </a:ext>
            </a:extLst>
          </p:cNvPr>
          <p:cNvSpPr txBox="1"/>
          <p:nvPr/>
        </p:nvSpPr>
        <p:spPr>
          <a:xfrm>
            <a:off x="2129469" y="213051"/>
            <a:ext cx="6093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B158C-B263-4E27-981A-6696E21D3F04}"/>
              </a:ext>
            </a:extLst>
          </p:cNvPr>
          <p:cNvSpPr txBox="1"/>
          <p:nvPr/>
        </p:nvSpPr>
        <p:spPr>
          <a:xfrm>
            <a:off x="2256656" y="1995761"/>
            <a:ext cx="73909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lvl="0" defTabSz="457200"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বিষয়: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পরিবেশ,সাস্থ্য,ওপ্রযুক্তি।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পাঠ: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bn-IN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kumimoji="0" lang="bn-IN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পাঠ্যংশ: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বৃষ্টি, ভুমিকম্প,বন্য,ঝড়।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2150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E60FD2-42C5-4C07-B724-DC11CEB0DB9C}"/>
              </a:ext>
            </a:extLst>
          </p:cNvPr>
          <p:cNvSpPr txBox="1"/>
          <p:nvPr/>
        </p:nvSpPr>
        <p:spPr>
          <a:xfrm>
            <a:off x="1387779" y="548106"/>
            <a:ext cx="94164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9A0D7-C11F-4307-98D3-162F42BEF3DE}"/>
              </a:ext>
            </a:extLst>
          </p:cNvPr>
          <p:cNvSpPr txBox="1"/>
          <p:nvPr/>
        </p:nvSpPr>
        <p:spPr>
          <a:xfrm>
            <a:off x="1027134" y="2931090"/>
            <a:ext cx="10709754" cy="80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10E94-9665-4680-8BF8-D9BDB602C9DA}"/>
              </a:ext>
            </a:extLst>
          </p:cNvPr>
          <p:cNvSpPr txBox="1"/>
          <p:nvPr/>
        </p:nvSpPr>
        <p:spPr>
          <a:xfrm>
            <a:off x="691854" y="2117766"/>
            <a:ext cx="115784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৬.১.3প্রাকৃতিক পরিবেশের বিভিন্ন ঘটনা যেমন –বৃষ্টি ,ঝড়,বন্যা,ভুমিকম্প ইত্যাদি সম্পর্কে বলতে পারবে।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9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CC5B8-02CD-4E05-83BD-5A71E6F2F7E6}"/>
              </a:ext>
            </a:extLst>
          </p:cNvPr>
          <p:cNvSpPr txBox="1"/>
          <p:nvPr/>
        </p:nvSpPr>
        <p:spPr>
          <a:xfrm>
            <a:off x="1511474" y="1315234"/>
            <a:ext cx="9169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দেখি।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4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1C76DA-DDD2-4BC4-B69E-0F3743EC7760}"/>
              </a:ext>
            </a:extLst>
          </p:cNvPr>
          <p:cNvSpPr txBox="1"/>
          <p:nvPr/>
        </p:nvSpPr>
        <p:spPr>
          <a:xfrm>
            <a:off x="100207" y="200417"/>
            <a:ext cx="11223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জানো ভুমিকম্প কি ? বলো তো ভুমিকম্প হলে আমাদের কি  কি ক্ষতি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67FFD-FA14-4DE2-B8DC-BD15691A59E3}"/>
              </a:ext>
            </a:extLst>
          </p:cNvPr>
          <p:cNvSpPr txBox="1"/>
          <p:nvPr/>
        </p:nvSpPr>
        <p:spPr>
          <a:xfrm>
            <a:off x="4995916" y="972557"/>
            <a:ext cx="7490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ভুমিকম্প হচ্ছে ভুমির কম্পন। এই কম্পনে বাড়িঘর ভেঙ্গে  মানুষ চাপা পরে মরে যেতে পারে 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88BF5-C084-45CF-93E8-F27FE53ACEBA}"/>
              </a:ext>
            </a:extLst>
          </p:cNvPr>
          <p:cNvSpPr txBox="1"/>
          <p:nvPr/>
        </p:nvSpPr>
        <p:spPr>
          <a:xfrm>
            <a:off x="-134924" y="3044279"/>
            <a:ext cx="1145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 কি জানো ভুমিকম্পের সময় আমাদের কি করনীয়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D0144-0806-44AA-A971-FBE0118C38DF}"/>
              </a:ext>
            </a:extLst>
          </p:cNvPr>
          <p:cNvSpPr txBox="1"/>
          <p:nvPr/>
        </p:nvSpPr>
        <p:spPr>
          <a:xfrm>
            <a:off x="711358" y="4041482"/>
            <a:ext cx="114584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১।নিজেকে ধীরস্থির  ও সান্ত রাখা ,বাড়ীর বাইরে থাকলে  ঘরে প্রবেশ না করা । ২আর ঘরের ভিতরে  থাকলে ছোটা ছুটা না করা , টেবিলের বা খাটের নিচে যাওয়া ও কাচের জিনিসের কাছ থেকে দূরে থাকা </a:t>
            </a:r>
          </a:p>
          <a:p>
            <a:pPr algn="l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ভুমিকম্পের সময়  বিদুৎ ও গ্যাসের সংযোগ বিচ্ছিন্ন ক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। 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D511B-75B5-49BD-AA52-B497E4FE7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2899" r="4676"/>
          <a:stretch/>
        </p:blipFill>
        <p:spPr>
          <a:xfrm>
            <a:off x="22190" y="0"/>
            <a:ext cx="12091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935610-489A-4FA6-9157-28EC42ACBDEB}"/>
              </a:ext>
            </a:extLst>
          </p:cNvPr>
          <p:cNvSpPr txBox="1"/>
          <p:nvPr/>
        </p:nvSpPr>
        <p:spPr>
          <a:xfrm>
            <a:off x="350727" y="0"/>
            <a:ext cx="11841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ঝড়ে আমাদের কি কি ক্ষতি হয় ?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E8B77-372F-42F6-887F-85AB4B185D3F}"/>
              </a:ext>
            </a:extLst>
          </p:cNvPr>
          <p:cNvSpPr txBox="1"/>
          <p:nvPr/>
        </p:nvSpPr>
        <p:spPr>
          <a:xfrm>
            <a:off x="503366" y="3080169"/>
            <a:ext cx="9332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 ঘরবাড়ি ভেঙ্গে যায় বিভিন্ন ক্ষতি হয়।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ED378-A461-4860-9DC1-7C484E037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9661" r="4128" b="6280"/>
          <a:stretch/>
        </p:blipFill>
        <p:spPr>
          <a:xfrm>
            <a:off x="-1" y="0"/>
            <a:ext cx="12182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8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7F73710-869F-4E98-8C6A-9E850264CBD7}"/>
              </a:ext>
            </a:extLst>
          </p:cNvPr>
          <p:cNvSpPr/>
          <p:nvPr/>
        </p:nvSpPr>
        <p:spPr>
          <a:xfrm>
            <a:off x="8004132" y="1015663"/>
            <a:ext cx="1991638" cy="1001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6863C1-DB3E-4358-82E3-9D74074DA2B2}"/>
              </a:ext>
            </a:extLst>
          </p:cNvPr>
          <p:cNvSpPr/>
          <p:nvPr/>
        </p:nvSpPr>
        <p:spPr>
          <a:xfrm>
            <a:off x="7866346" y="14636"/>
            <a:ext cx="1991638" cy="1001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00248-E31C-4925-A00D-F399851A39D0}"/>
              </a:ext>
            </a:extLst>
          </p:cNvPr>
          <p:cNvSpPr txBox="1"/>
          <p:nvPr/>
        </p:nvSpPr>
        <p:spPr>
          <a:xfrm>
            <a:off x="50104" y="14636"/>
            <a:ext cx="11536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বন্যা হলে আমাদের কী কী উপকার /ক্ষতি হয় ?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B81EB-E5F5-4F7E-A028-A878517AF94C}"/>
              </a:ext>
            </a:extLst>
          </p:cNvPr>
          <p:cNvSpPr txBox="1"/>
          <p:nvPr/>
        </p:nvSpPr>
        <p:spPr>
          <a:xfrm>
            <a:off x="306886" y="2844463"/>
            <a:ext cx="112796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ঘরবাড়ি গাছ পালা তলিয়ে যায় এবং মানুষ ,পশু পাখির অনেক কষ্ট হয় ও মারা যায় । বন্যর সময় প্রচুর মাছ পাওয়া যায় ।  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C1839-7F31-4F0A-8986-53131D558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240</Words>
  <Application>Microsoft Office PowerPoint</Application>
  <PresentationFormat>Widescreen</PresentationFormat>
  <Paragraphs>26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41</cp:revision>
  <dcterms:created xsi:type="dcterms:W3CDTF">2020-07-06T03:02:37Z</dcterms:created>
  <dcterms:modified xsi:type="dcterms:W3CDTF">2020-07-21T10:40:10Z</dcterms:modified>
</cp:coreProperties>
</file>