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38" r:id="rId2"/>
    <p:sldId id="259" r:id="rId3"/>
    <p:sldId id="440" r:id="rId4"/>
    <p:sldId id="441" r:id="rId5"/>
    <p:sldId id="260" r:id="rId6"/>
    <p:sldId id="284" r:id="rId7"/>
    <p:sldId id="270" r:id="rId8"/>
    <p:sldId id="272" r:id="rId9"/>
    <p:sldId id="273" r:id="rId10"/>
    <p:sldId id="266" r:id="rId11"/>
    <p:sldId id="271" r:id="rId12"/>
    <p:sldId id="288" r:id="rId13"/>
    <p:sldId id="433" r:id="rId14"/>
    <p:sldId id="263" r:id="rId15"/>
    <p:sldId id="434" r:id="rId16"/>
    <p:sldId id="439" r:id="rId17"/>
    <p:sldId id="265" r:id="rId18"/>
    <p:sldId id="275" r:id="rId19"/>
    <p:sldId id="276" r:id="rId20"/>
    <p:sldId id="281" r:id="rId21"/>
    <p:sldId id="287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3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B32F6-14F3-4B6E-B743-242DA4A797E2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0D9EA-5A97-4B0E-B969-E3100F5F5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9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F837E-E6FA-4221-A0B0-B1EEA847A1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4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D1123-6D2A-403E-85A6-CBB2FBB526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07ED-4E85-485E-A4D9-61DD91EBD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41C2D-44F4-49F3-97C0-31FFD1CF7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F0CD0-BB03-4CF1-BC67-6DFA7A44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387A8-4DDC-4AC0-8AFF-D27F272A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032C2-17E8-404E-9B17-50CEE7BD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4017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7E7B-3775-454A-86FD-0CE43FF1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14931-F1DD-4192-8D7C-D7C8F32ED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B4C6F-356B-4C89-B408-246E6D60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1369A-29FA-4C38-8339-D4B4CB4C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A58C5-8E2F-462B-AE50-6DEE736D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2098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95298-D03E-4349-83F5-EAF5E3A51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C4A31-DDA6-4134-AD26-D9848345C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87D2-4531-4A26-A3F8-395F8512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19257-0CBD-4341-A661-76375B30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08D5-4AD6-4E96-BB7F-C6B6AC26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62207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9921-8AD7-4788-8E58-0C2E0BEF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A0344-4800-4A79-A368-7E8720B1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E598-9E48-40C9-BF6F-9E7E217F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E98EA-C84F-433A-B66E-C5FD5736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9D07-2C9A-46B7-8094-ABB89EE7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4104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8C84-E375-4F08-995A-1B493C18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956AD-1A25-4E6E-93AC-6FABC94E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EF2D2-D53E-4357-9C6C-3AA2A658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C069-F990-4191-8C3B-5B1A3EAF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2828B-6BF4-466B-95E2-CAA503D9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872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FA3D-768C-453C-85B3-C978502E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1C30-C4F0-4B38-9B9F-A8F8F1F67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2C1CD-E251-444B-AE71-C04E7F88A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ABEE8-6A96-4490-9BFE-EC8B7F5A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5205A-F591-465F-B7EF-5DB0B763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16680-58A6-4832-A4E8-87E5B1D1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1746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B3AD-5F2D-41E3-B614-2A866DD9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C2A68-71A6-4B47-B24B-CD164AED4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441AB-008E-4773-93CD-F7342B7F7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7FBF9-BD2C-4A9F-AD1F-670EB3341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09D5E-CB4F-418F-8979-2C44CF16E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8FDC2-974E-4800-8920-943FE02B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5F5043-A503-4775-8670-B89EECCA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073A2-DFB1-4E98-9CBF-22BAAAC3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1226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F98D-DB21-4B97-AF65-6BACF9C4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BC7E2-5D14-49D8-80B7-01492613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7B01E-820F-46F8-B5D9-B4A7519F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D6E34-EB7D-449C-97BE-D4397E78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1024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40DBD-E91A-4159-BCCA-F310384C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B977C-C004-46FA-8E64-1EA59D34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9C772-B549-469F-8BF0-5AD87EFA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9378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3B25-9C74-4B71-BBEA-552E0CCE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8749-F3A5-479D-9B23-D8146B9E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B9CEF-9010-4C71-B3AC-D428C3088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0091D-3012-4621-8A91-3F19EA9D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0CA4-EEB0-4F61-8D2D-A5191F5E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F3368-8546-4463-8DFD-24D4E19A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3496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E720-926C-4F8E-9029-64F54891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5131-1419-4D07-A950-526FF2E92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E41C4-45AC-428E-A233-8A4271CD1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E26AE-5BA4-4AB9-BF82-B822A413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22886-190F-428E-8477-47E0C868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FED16-DF30-4F0C-8370-088EBAA1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9338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82682-C860-4DB0-97D0-89722803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329B-79C3-46C3-81C2-0ADF59C95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08ADF-628C-4C40-A7F7-435DC072B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2E29-344B-4CB9-B6C0-17CC4229715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ADC1A-5F52-49A7-A1BE-2E5CE9301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51185-3F4F-416D-ADA0-E6B418898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.jpg">
            <a:extLst>
              <a:ext uri="{FF2B5EF4-FFF2-40B4-BE49-F238E27FC236}">
                <a16:creationId xmlns:a16="http://schemas.microsoft.com/office/drawing/2014/main" id="{515C2CFA-A6CB-4D00-BD76-04448D18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0504"/>
            <a:ext cx="914400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83E62-A1D1-489D-A7B7-849EAA6F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054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alt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alt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C0215C7-F43F-4C5B-BEA1-18DF09573B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E37B6DC-04D7-43C5-9658-689BE7DA4E4D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40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57CB6-F070-4917-A13B-EA5FE3C91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>
          <a:xfrm>
            <a:off x="267286" y="126610"/>
            <a:ext cx="11662117" cy="595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69596-7889-4C5D-B800-69806E1817B3}"/>
              </a:ext>
            </a:extLst>
          </p:cNvPr>
          <p:cNvSpPr txBox="1"/>
          <p:nvPr/>
        </p:nvSpPr>
        <p:spPr>
          <a:xfrm>
            <a:off x="4375054" y="5830051"/>
            <a:ext cx="5430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?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58E114A-B39D-44EB-8BC9-423BD7DF7605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78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3BA1E7-01E5-42A3-AED1-92804538B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253218" y="166979"/>
            <a:ext cx="11718388" cy="395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57FF8-E769-4A9D-83F1-BFCF0BE585A9}"/>
              </a:ext>
            </a:extLst>
          </p:cNvPr>
          <p:cNvSpPr txBox="1"/>
          <p:nvPr/>
        </p:nvSpPr>
        <p:spPr>
          <a:xfrm>
            <a:off x="464233" y="4126832"/>
            <a:ext cx="11507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বাংলার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নামকরা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কাজী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নজরুল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ইসলাম।ছোটদের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অনেক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লিখেছেন।লিখেছেন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জাতীয়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B9933E1-893C-4C9A-9D8C-B58AF5B3FFFF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12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B35887-05A4-4495-90D7-A888EC4F4E66}"/>
              </a:ext>
            </a:extLst>
          </p:cNvPr>
          <p:cNvSpPr txBox="1"/>
          <p:nvPr/>
        </p:nvSpPr>
        <p:spPr>
          <a:xfrm>
            <a:off x="899412" y="288731"/>
            <a:ext cx="1109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৪5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GB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8FA68-B5DD-41D3-815B-AB2D5F3D88B1}"/>
              </a:ext>
            </a:extLst>
          </p:cNvPr>
          <p:cNvSpPr txBox="1"/>
          <p:nvPr/>
        </p:nvSpPr>
        <p:spPr>
          <a:xfrm>
            <a:off x="5981075" y="1239949"/>
            <a:ext cx="5788701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গলাও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সুরেলা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বেঁধে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গাইত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সকলে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শুনে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মুগ্ধ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হতো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?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বাংলার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নামকরা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কাজী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নজরুল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ইসলাম।ছোটদের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অনেক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লিখেছেন।লিখেছেন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জাতীয়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GB" sz="4000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08231F5-6F17-4F5D-97F7-7B7F628607CC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69755-AD7D-45F1-B2EB-2DC02A6C2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0" t="9754" r="31579" b="5208"/>
          <a:stretch/>
        </p:blipFill>
        <p:spPr>
          <a:xfrm>
            <a:off x="1197003" y="1239949"/>
            <a:ext cx="4634171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3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AF8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AF8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84B356-D5A5-4A09-8D9B-ED57CA0DACDC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81" y="2409370"/>
            <a:ext cx="9905999" cy="417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B7D682-565B-46E1-BC23-7A04F8391884}"/>
              </a:ext>
            </a:extLst>
          </p:cNvPr>
          <p:cNvSpPr txBox="1"/>
          <p:nvPr/>
        </p:nvSpPr>
        <p:spPr>
          <a:xfrm>
            <a:off x="4354286" y="870858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67121A0-8817-444B-823B-F5C5CC609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452" y="1054940"/>
            <a:ext cx="690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5363" y="2374047"/>
            <a:ext cx="311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8180" y="3657664"/>
            <a:ext cx="185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বিভোর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5364" y="4823524"/>
            <a:ext cx="327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30958" y="2536822"/>
            <a:ext cx="1191113" cy="5884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84162" y="3732713"/>
            <a:ext cx="1162978" cy="539323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684162" y="4978674"/>
            <a:ext cx="1084707" cy="53932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254071" y="1205744"/>
            <a:ext cx="879766" cy="5207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566368" y="1219675"/>
            <a:ext cx="879766" cy="5207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43017" y="2301480"/>
            <a:ext cx="192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4388" y="3582134"/>
            <a:ext cx="1791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5292" y="4869691"/>
            <a:ext cx="2198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DB8ACE-B3FA-429C-878B-7D15AB76D781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862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4" grpId="0" animBg="1"/>
      <p:bldP spid="12" grpId="0" animBg="1"/>
      <p:bldP spid="13" grpId="0" animBg="1"/>
      <p:bldP spid="10" grpId="0" animBg="1"/>
      <p:bldP spid="17" grpId="0" animBg="1"/>
      <p:bldP spid="1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7F1FA45-E91A-4EDB-8EE4-4617482C2B45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72" y="1980787"/>
            <a:ext cx="9531926" cy="46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6D5E85-2D1B-47CE-8A30-4A85C369C742}"/>
              </a:ext>
            </a:extLst>
          </p:cNvPr>
          <p:cNvSpPr txBox="1"/>
          <p:nvPr/>
        </p:nvSpPr>
        <p:spPr>
          <a:xfrm>
            <a:off x="1912197" y="766530"/>
            <a:ext cx="8810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bn-IN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NZ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D2C0CF8-166D-4B22-A963-B6BC7A0264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67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18911"/>
          <a:stretch/>
        </p:blipFill>
        <p:spPr>
          <a:xfrm>
            <a:off x="1000488" y="1686728"/>
            <a:ext cx="10191023" cy="48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CE808-3145-47AE-9EC9-14802D4C3EEC}"/>
              </a:ext>
            </a:extLst>
          </p:cNvPr>
          <p:cNvSpPr txBox="1"/>
          <p:nvPr/>
        </p:nvSpPr>
        <p:spPr>
          <a:xfrm>
            <a:off x="2933239" y="531618"/>
            <a:ext cx="5518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86C1A5A-06EA-4B16-9EA6-D4B422DBAB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992" y="1263755"/>
            <a:ext cx="11020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ight Arrow 16">
            <a:extLst>
              <a:ext uri="{FF2B5EF4-FFF2-40B4-BE49-F238E27FC236}">
                <a16:creationId xmlns:a16="http://schemas.microsoft.com/office/drawing/2014/main" id="{4976AB98-AAF5-4D98-B47F-5F44DB0E8C87}"/>
              </a:ext>
            </a:extLst>
          </p:cNvPr>
          <p:cNvSpPr/>
          <p:nvPr/>
        </p:nvSpPr>
        <p:spPr>
          <a:xfrm>
            <a:off x="5613250" y="4281836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26" name="Right Arrow 20">
            <a:extLst>
              <a:ext uri="{FF2B5EF4-FFF2-40B4-BE49-F238E27FC236}">
                <a16:creationId xmlns:a16="http://schemas.microsoft.com/office/drawing/2014/main" id="{66547932-3496-4A95-8269-0E8BB1D441FD}"/>
              </a:ext>
            </a:extLst>
          </p:cNvPr>
          <p:cNvSpPr/>
          <p:nvPr/>
        </p:nvSpPr>
        <p:spPr>
          <a:xfrm>
            <a:off x="7441435" y="4272533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27" name="Right Arrow 16">
            <a:extLst>
              <a:ext uri="{FF2B5EF4-FFF2-40B4-BE49-F238E27FC236}">
                <a16:creationId xmlns:a16="http://schemas.microsoft.com/office/drawing/2014/main" id="{191ACB93-492F-4C10-82E5-B1910A4B5A5B}"/>
              </a:ext>
            </a:extLst>
          </p:cNvPr>
          <p:cNvSpPr/>
          <p:nvPr/>
        </p:nvSpPr>
        <p:spPr>
          <a:xfrm>
            <a:off x="3976082" y="4281836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D9ED09-4E41-4E08-AFEC-EA2BF2C99A27}"/>
              </a:ext>
            </a:extLst>
          </p:cNvPr>
          <p:cNvSpPr txBox="1"/>
          <p:nvPr/>
        </p:nvSpPr>
        <p:spPr>
          <a:xfrm>
            <a:off x="3063392" y="3957543"/>
            <a:ext cx="170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52AB78-23F2-4E56-9D54-FFD825F684AF}"/>
              </a:ext>
            </a:extLst>
          </p:cNvPr>
          <p:cNvSpPr txBox="1"/>
          <p:nvPr/>
        </p:nvSpPr>
        <p:spPr>
          <a:xfrm>
            <a:off x="3355890" y="3964125"/>
            <a:ext cx="67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0FE032-EBD3-425F-832A-7EE4C3649AD7}"/>
              </a:ext>
            </a:extLst>
          </p:cNvPr>
          <p:cNvSpPr txBox="1"/>
          <p:nvPr/>
        </p:nvSpPr>
        <p:spPr>
          <a:xfrm>
            <a:off x="4968057" y="3922545"/>
            <a:ext cx="446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4FCEA1-2087-42AF-9546-E0CACFE37DC5}"/>
              </a:ext>
            </a:extLst>
          </p:cNvPr>
          <p:cNvSpPr txBox="1"/>
          <p:nvPr/>
        </p:nvSpPr>
        <p:spPr>
          <a:xfrm>
            <a:off x="6771331" y="4026506"/>
            <a:ext cx="4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en-GB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467ABE-8DA1-4B33-95C0-79F8BA8A3DF8}"/>
              </a:ext>
            </a:extLst>
          </p:cNvPr>
          <p:cNvSpPr txBox="1"/>
          <p:nvPr/>
        </p:nvSpPr>
        <p:spPr>
          <a:xfrm>
            <a:off x="4979162" y="4155224"/>
            <a:ext cx="387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8F7A36-8F4D-48CA-AB77-017C7DA4DCC8}"/>
              </a:ext>
            </a:extLst>
          </p:cNvPr>
          <p:cNvSpPr txBox="1"/>
          <p:nvPr/>
        </p:nvSpPr>
        <p:spPr>
          <a:xfrm>
            <a:off x="8355165" y="3954699"/>
            <a:ext cx="203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CA4CDBB-5512-40CA-BD23-04EB339379ED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98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68 L 0.00417 -0.01945 C 0.00886 -0.04861 0.00521 -0.03102 0.00977 -0.04861 C 0.01094 -0.05278 0.01185 -0.0581 0.01316 -0.06181 C 0.01485 -0.06644 0.01602 -0.07338 0.01823 -0.07523 C 0.02878 -0.08472 0.01185 -0.06875 0.02331 -0.08148 C 0.02435 -0.08287 0.0254 -0.08334 0.02657 -0.08426 C 0.04375 -0.11412 0.02917 -0.09028 0.08204 -0.08635 C 0.08308 -0.08611 0.08425 -0.08472 0.08529 -0.08426 C 0.08685 -0.0831 0.08868 -0.08241 0.09024 -0.08148 C 0.09545 -0.0801 0.10131 -0.07963 0.10639 -0.07523 C 0.10717 -0.07454 0.10795 -0.07408 0.10886 -0.07292 C 0.10977 -0.07176 0.11042 -0.06991 0.11133 -0.06852 C 0.11211 -0.06736 0.11316 -0.06736 0.11381 -0.06644 C 0.13191 -0.03935 0.10951 -0.06991 0.12214 -0.05301 C 0.12305 -0.05093 0.12383 -0.04838 0.12474 -0.0463 C 0.12579 -0.04398 0.12722 -0.0426 0.12813 -0.03959 C 0.12865 -0.03773 0.12852 -0.03519 0.12891 -0.03287 C 0.1293 -0.03079 0.13021 -0.02871 0.1306 -0.02639 C 0.13099 -0.02431 0.13125 -0.02199 0.13139 -0.01968 C 0.13269 -0.00741 0.13243 -0.0088 0.13243 0.00486 L 0.13243 0.00532 " pathEditMode="relative" rAng="0" ptsTypes="AAAAAAAAAAAAAAAAAAAA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0.03033 L 0.00599 -0.0301 L 0.01471 -0.04028 C 0.01576 -0.04144 0.01693 -0.04213 0.01797 -0.04352 C 0.01914 -0.04537 0.02005 -0.04861 0.02136 -0.05 C 0.02344 -0.05278 0.02787 -0.05625 0.02787 -0.05602 C 0.04818 -0.05533 0.06836 -0.05602 0.08854 -0.05324 C 0.09167 -0.05278 0.0944 -0.04885 0.09753 -0.04676 C 0.09896 -0.0456 0.10039 -0.04491 0.10182 -0.04352 C 0.1099 -0.03565 0.10612 -0.03866 0.11289 -0.03357 C 0.11406 -0.03033 0.11485 -0.02639 0.11615 -0.02385 C 0.11719 -0.02222 0.11875 -0.02315 0.11953 -0.02084 C 0.12474 -0.00533 0.12396 -0.00463 0.12396 0.01203 L 0.12396 0.0125 " pathEditMode="relative" rAng="0" ptsTypes="AAAAAAAAAAAA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-0.01135 L -0.01276 -0.01112 C -0.01237 -0.03195 -0.01237 -0.05232 -0.01159 -0.07292 C -0.01159 -0.075 -0.01081 -0.07709 -0.01042 -0.07917 C -0.01003 -0.08195 -0.01003 -0.08519 -0.00925 -0.08774 C -0.00846 -0.09028 -0.00677 -0.09167 -0.00573 -0.09399 C -0.00482 -0.09584 -0.00443 -0.09862 -0.00326 -0.10024 C -0.00117 -0.10371 0.00143 -0.10602 0.00391 -0.1088 C 0.00508 -0.11019 0.00612 -0.11227 0.00742 -0.11297 C 0.01328 -0.11644 0.00976 -0.11482 0.0181 -0.11713 C 0.03242 -0.11644 0.04674 -0.11644 0.06107 -0.11505 C 0.06432 -0.11482 0.06627 -0.11204 0.0694 -0.11088 C 0.07174 -0.10996 0.07409 -0.10973 0.07656 -0.1088 C 0.07773 -0.10834 0.07891 -0.10718 0.08008 -0.10672 C 0.08242 -0.10579 0.08489 -0.10556 0.08724 -0.10463 C 0.08971 -0.10348 0.09193 -0.10163 0.0944 -0.10024 C 0.09557 -0.09954 0.09687 -0.09954 0.09792 -0.09815 C 0.09909 -0.09676 0.10013 -0.09491 0.10156 -0.09399 C 0.10338 -0.09283 0.10547 -0.0926 0.10742 -0.0919 C 0.10911 -0.09121 0.11068 -0.09051 0.11224 -0.08982 C 0.1138 -0.08774 0.11523 -0.08473 0.11706 -0.08334 C 0.12005 -0.08125 0.12656 -0.07917 0.12656 -0.07894 C 0.12891 -0.07639 0.13099 -0.07223 0.13372 -0.07061 C 0.13607 -0.06922 0.1388 -0.06899 0.14088 -0.06644 C 0.14323 -0.06366 0.14596 -0.06158 0.14792 -0.05811 C 0.1526 -0.04977 0.15013 -0.05325 0.15508 -0.04746 C 0.15586 -0.04538 0.15651 -0.04283 0.15755 -0.04098 C 0.15846 -0.03936 0.16029 -0.03889 0.16107 -0.03681 C 0.16237 -0.03311 0.16237 -0.02825 0.16341 -0.02408 L 0.16471 -0.01991 L 0.16471 -0.01968 " pathEditMode="relative" rAng="0" ptsTypes="AAAAAAAAAAAAAAAAAAAAAAAAAAAAA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29" grpId="0"/>
      <p:bldP spid="29" grpId="1"/>
      <p:bldP spid="30" grpId="0"/>
      <p:bldP spid="30" grpId="1"/>
      <p:bldP spid="31" grpId="0"/>
      <p:bldP spid="32" grpId="0"/>
      <p:bldP spid="32" grpId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D26BC-7072-4B33-8BBE-607DDA4A695C}"/>
              </a:ext>
            </a:extLst>
          </p:cNvPr>
          <p:cNvSpPr txBox="1"/>
          <p:nvPr/>
        </p:nvSpPr>
        <p:spPr>
          <a:xfrm>
            <a:off x="585537" y="1137199"/>
            <a:ext cx="1102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4D7C34-04A0-4F8E-AA64-E773D1849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1423"/>
              </p:ext>
            </p:extLst>
          </p:nvPr>
        </p:nvGraphicFramePr>
        <p:xfrm>
          <a:off x="3184357" y="2091266"/>
          <a:ext cx="582328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322">
                  <a:extLst>
                    <a:ext uri="{9D8B030D-6E8A-4147-A177-3AD203B41FA5}">
                      <a16:colId xmlns:a16="http://schemas.microsoft.com/office/drawing/2014/main" val="611292974"/>
                    </a:ext>
                  </a:extLst>
                </a:gridCol>
                <a:gridCol w="2303397">
                  <a:extLst>
                    <a:ext uri="{9D8B030D-6E8A-4147-A177-3AD203B41FA5}">
                      <a16:colId xmlns:a16="http://schemas.microsoft.com/office/drawing/2014/main" val="348860999"/>
                    </a:ext>
                  </a:extLst>
                </a:gridCol>
                <a:gridCol w="2052567">
                  <a:extLst>
                    <a:ext uri="{9D8B030D-6E8A-4147-A177-3AD203B41FA5}">
                      <a16:colId xmlns:a16="http://schemas.microsoft.com/office/drawing/2014/main" val="2802233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মুগ্ধ</a:t>
                      </a:r>
                      <a:endParaRPr lang="en-GB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জাতীয়</a:t>
                      </a:r>
                      <a:endParaRPr lang="en-GB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সুরেলা</a:t>
                      </a:r>
                      <a:endParaRPr lang="en-GB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93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83DA1E-4275-42FA-9903-10F6E8F061B7}"/>
              </a:ext>
            </a:extLst>
          </p:cNvPr>
          <p:cNvSpPr txBox="1"/>
          <p:nvPr/>
        </p:nvSpPr>
        <p:spPr>
          <a:xfrm>
            <a:off x="3184357" y="2080331"/>
            <a:ext cx="818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28C30-DA7D-49AE-B879-B7E9FCDB27BE}"/>
              </a:ext>
            </a:extLst>
          </p:cNvPr>
          <p:cNvSpPr txBox="1"/>
          <p:nvPr/>
        </p:nvSpPr>
        <p:spPr>
          <a:xfrm>
            <a:off x="4657700" y="2069039"/>
            <a:ext cx="14638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512C3-2698-4E9E-AF05-BBA28811E0AF}"/>
              </a:ext>
            </a:extLst>
          </p:cNvPr>
          <p:cNvSpPr txBox="1"/>
          <p:nvPr/>
        </p:nvSpPr>
        <p:spPr>
          <a:xfrm>
            <a:off x="6954252" y="2087545"/>
            <a:ext cx="1463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FAC1B-105A-47C0-9C0C-06DA1E742A90}"/>
              </a:ext>
            </a:extLst>
          </p:cNvPr>
          <p:cNvSpPr txBox="1"/>
          <p:nvPr/>
        </p:nvSpPr>
        <p:spPr>
          <a:xfrm>
            <a:off x="1094874" y="3292287"/>
            <a:ext cx="973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D6D56-1927-4F50-BCD7-D20390D32E17}"/>
              </a:ext>
            </a:extLst>
          </p:cNvPr>
          <p:cNvSpPr txBox="1"/>
          <p:nvPr/>
        </p:nvSpPr>
        <p:spPr>
          <a:xfrm>
            <a:off x="1094874" y="4193414"/>
            <a:ext cx="10455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……………….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BD46A-0BF2-4AA2-BE07-BCB23086949A}"/>
              </a:ext>
            </a:extLst>
          </p:cNvPr>
          <p:cNvSpPr txBox="1"/>
          <p:nvPr/>
        </p:nvSpPr>
        <p:spPr>
          <a:xfrm>
            <a:off x="1094874" y="5094541"/>
            <a:ext cx="9180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……………..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B37B9C6-5D11-47B4-955E-FC770343A5A3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B2AAB-3C5B-4FB8-A741-0E83A8A61BA6}"/>
              </a:ext>
            </a:extLst>
          </p:cNvPr>
          <p:cNvSpPr txBox="1"/>
          <p:nvPr/>
        </p:nvSpPr>
        <p:spPr>
          <a:xfrm>
            <a:off x="4636167" y="213869"/>
            <a:ext cx="463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8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1759 L -0.0056 0.01759 C 0.00989 0.01458 0.00534 0.01412 0.025 0.01759 C 0.02773 0.01805 0.03672 0.02176 0.03854 0.02407 C 0.04987 0.0375 0.03593 0.02037 0.04479 0.03287 C 0.0487 0.03843 0.05 0.03704 0.05338 0.04606 C 0.05416 0.04815 0.05482 0.05046 0.05573 0.05255 C 0.05651 0.05417 0.05755 0.05532 0.0582 0.05694 C 0.06002 0.06111 0.06107 0.0662 0.06315 0.06991 L 0.07174 0.08518 C 0.07304 0.0875 0.07396 0.09005 0.07539 0.0919 L 0.08281 0.10046 C 0.08411 0.10208 0.08541 0.10301 0.08646 0.10486 C 0.09245 0.11551 0.08489 0.10255 0.09271 0.11366 C 0.09362 0.11505 0.09427 0.11667 0.09518 0.11805 C 0.09857 0.12292 0.09857 0.12222 0.10247 0.12454 C 0.10377 0.12685 0.10482 0.1294 0.10612 0.13102 C 0.10885 0.13449 0.11172 0.13588 0.11484 0.13773 C 0.11562 0.13912 0.11627 0.14097 0.11718 0.14213 C 0.11875 0.14375 0.12057 0.14491 0.12213 0.14653 C 0.12343 0.14768 0.12461 0.1493 0.12591 0.15069 C 0.12539 0.1581 0.12565 0.16551 0.12461 0.17268 C 0.12435 0.17454 0.12304 0.17569 0.12213 0.17708 C 0.12096 0.1787 0.11849 0.18148 0.11849 0.18148 L 0.11718 0.18148 " pathEditMode="relative" ptsTypes="AAAAAAAAAAAAAAAAAA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301 L -0.00456 -0.00301 C -0.00169 0.00417 0.00039 0.0125 0.00404 0.01875 C 0.00482 0.02014 0.00573 0.02153 0.00638 0.02315 C 0.00742 0.02523 0.00794 0.02755 0.00886 0.02963 C 0.00964 0.03125 0.01068 0.03241 0.01133 0.03403 C 0.01224 0.03611 0.01276 0.03866 0.0138 0.04051 C 0.01524 0.04329 0.01706 0.04491 0.01875 0.04722 C 0.0211 0.0537 0.02136 0.05509 0.02487 0.06018 C 0.02813 0.06505 0.02969 0.06505 0.03347 0.06898 C 0.03477 0.07037 0.03581 0.07222 0.03724 0.07338 C 0.03958 0.07523 0.04206 0.07639 0.04453 0.07778 C 0.04987 0.08102 0.04701 0.0794 0.05313 0.08218 C 0.05703 0.08912 0.05417 0.08542 0.06055 0.08866 C 0.06432 0.09051 0.06498 0.0919 0.06914 0.09305 C 0.07279 0.09398 0.07656 0.09444 0.08021 0.09537 C 0.08347 0.09583 0.08685 0.09653 0.09011 0.09745 C 0.09167 0.09792 0.09323 0.0993 0.09492 0.09954 C 0.09987 0.10069 0.10482 0.10116 0.10977 0.10185 C 0.11172 0.10255 0.1138 0.10324 0.11589 0.10393 C 0.11758 0.10463 0.11914 0.10579 0.12083 0.10625 C 0.12409 0.10718 0.12735 0.10764 0.1306 0.10833 C 0.13412 0.10995 0.13998 0.11227 0.14297 0.11505 C 0.14453 0.11643 0.1461 0.11805 0.14779 0.11921 C 0.15026 0.12106 0.15521 0.12361 0.15521 0.12361 C 0.15755 0.12778 0.1582 0.12963 0.16133 0.13241 C 0.1625 0.13356 0.16393 0.13356 0.16511 0.13472 C 0.16641 0.13588 0.16758 0.13727 0.16875 0.13889 C 0.16966 0.14028 0.17018 0.14236 0.17123 0.14329 C 0.17227 0.14444 0.1737 0.14468 0.17487 0.1456 C 0.17656 0.14676 0.17826 0.14815 0.17982 0.15 C 0.18073 0.15116 0.18125 0.15347 0.18229 0.1544 C 0.18464 0.15625 0.18958 0.15856 0.18958 0.15856 C 0.19089 0.16018 0.19193 0.16204 0.19336 0.16296 C 0.1957 0.16481 0.19857 0.16481 0.20065 0.16736 C 0.20912 0.17755 0.20534 0.17454 0.21172 0.17824 C 0.22982 0.19977 0.21081 0.17801 0.22409 0.19143 C 0.22539 0.19282 0.22643 0.19444 0.22774 0.19583 C 0.2293 0.19745 0.23112 0.19861 0.23268 0.20023 C 0.24323 0.21157 0.23633 0.20671 0.24375 0.21111 C 0.24427 0.2118 0.25091 0.22106 0.25235 0.22199 C 0.25391 0.22315 0.2556 0.22361 0.25729 0.2243 C 0.25886 0.22569 0.26068 0.22685 0.26224 0.2287 C 0.26315 0.22986 0.26367 0.23194 0.26458 0.2331 C 0.26576 0.23426 0.26719 0.23426 0.26836 0.23518 C 0.26966 0.23634 0.2707 0.23843 0.27201 0.23958 C 0.27318 0.24051 0.27461 0.24074 0.27565 0.24167 C 0.27708 0.24282 0.278 0.24514 0.27943 0.24606 C 0.28099 0.24722 0.28268 0.24745 0.28438 0.24838 C 0.28555 0.24884 0.28672 0.24977 0.28802 0.25046 C 0.29388 0.25741 0.29024 0.25393 0.29909 0.25926 C 0.30026 0.25995 0.30169 0.26018 0.30274 0.26134 C 0.30404 0.26296 0.30508 0.26458 0.30651 0.26574 C 0.30886 0.26805 0.31771 0.27361 0.31992 0.27454 C 0.32162 0.27523 0.32331 0.27593 0.32487 0.27662 C 0.32617 0.27731 0.32735 0.27847 0.32865 0.27893 C 0.3306 0.27986 0.33268 0.28009 0.33477 0.28102 C 0.34961 0.28819 0.33425 0.28356 0.35065 0.28773 C 0.35534 0.29051 0.35755 0.29097 0.36172 0.29861 C 0.36263 0.3 0.36328 0.30162 0.36419 0.30301 C 0.36537 0.30463 0.3668 0.30555 0.36797 0.30741 C 0.36966 0.30995 0.37279 0.3162 0.37279 0.3162 C 0.37761 0.31042 0.37656 0.31435 0.37656 0.30509 L 0.37044 0.28333 " pathEditMode="relative" ptsTypes="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6227 L -0.00469 -0.06227 C 0.00117 -0.05903 0.0056 -0.0581 0.01002 -0.05139 C 0.01185 -0.04884 0.01497 -0.04282 0.01497 -0.04282 C 0.01784 -0.02708 0.01601 -0.03333 0.01992 -0.02315 C 0.02031 -0.01944 0.02057 -0.01574 0.02109 -0.01203 C 0.02135 -0.00995 0.022 -0.00787 0.02226 -0.00555 C 0.02292 -0.00116 0.02318 0.00324 0.02357 0.00764 C 0.02344 0.01435 0.025 0.06968 0.02109 0.09491 C 0.02044 0.09954 0.0194 0.10371 0.01862 0.1081 C 0.01823 0.11042 0.01771 0.1125 0.01745 0.11459 C 0.01706 0.11759 0.01693 0.12084 0.01614 0.12338 C 0.01484 0.12824 0.01224 0.13148 0.0112 0.13658 C 0.01081 0.13866 0.01081 0.14121 0.01002 0.14306 C 0.00794 0.14792 0.0026 0.15625 0.0026 0.15625 C 0.00221 0.15834 0.00221 0.16088 0.00143 0.16273 C 0.00052 0.16482 -0.00117 0.16551 -0.00221 0.16713 C -0.00313 0.16852 -0.00404 0.16991 -0.00469 0.17153 C -0.0056 0.17361 -0.00612 0.17616 -0.00716 0.17801 C -0.0082 0.17986 -0.00977 0.18079 -0.01094 0.18241 C -0.01966 0.19491 -0.00573 0.17778 -0.01706 0.19121 C -0.02318 0.20741 -0.01524 0.1875 -0.02318 0.2044 C -0.02409 0.20625 -0.02474 0.2088 -0.02565 0.21088 C -0.0263 0.2125 -0.02734 0.21366 -0.02813 0.21528 C -0.02904 0.21736 -0.02956 0.21991 -0.0306 0.22176 C -0.03203 0.225 -0.03425 0.22709 -0.03542 0.23056 C -0.03958 0.24144 -0.03685 0.23519 -0.04401 0.24815 L -0.04779 0.25463 C -0.04857 0.25602 -0.04922 0.25787 -0.05026 0.25903 C -0.05143 0.26042 -0.05274 0.26158 -0.05391 0.26343 C -0.05573 0.26597 -0.0569 0.26991 -0.05886 0.27199 C -0.06732 0.28218 -0.06341 0.27917 -0.06992 0.2831 C -0.07383 0.29005 -0.07083 0.28611 -0.07721 0.28959 C -0.07982 0.29097 -0.08216 0.29259 -0.08464 0.29398 L -0.09206 0.29838 C -0.10443 0.30556 -0.08516 0.29445 -0.10065 0.30278 C -0.10313 0.30394 -0.1056 0.30556 -0.10807 0.30718 C -0.10925 0.30787 -0.11042 0.3088 -0.11172 0.30926 C -0.11341 0.30996 -0.11498 0.31088 -0.11667 0.31134 C -0.11901 0.31227 -0.12162 0.31273 -0.12396 0.31366 C -0.12565 0.31412 -0.12721 0.31528 -0.12891 0.31574 C -0.14219 0.31945 -0.15833 0.31922 -0.1707 0.32014 C -0.17279 0.32084 -0.17487 0.32153 -0.17682 0.32246 C -0.17813 0.32292 -0.1793 0.32431 -0.1806 0.32454 C -0.18542 0.3257 -0.19037 0.32593 -0.19531 0.32685 C -0.20365 0.33172 -0.19349 0.32616 -0.20768 0.33102 C -0.20886 0.33148 -0.21003 0.33264 -0.21133 0.33334 C -0.21289 0.33403 -0.21458 0.33472 -0.21628 0.33542 C -0.21784 0.33704 -0.2194 0.33866 -0.22109 0.33982 C -0.22279 0.34097 -0.22461 0.34074 -0.22604 0.34213 C -0.22708 0.34306 -0.22748 0.3456 -0.22852 0.34653 C -0.23203 0.34931 -0.23958 0.35301 -0.23958 0.35301 C -0.2444 0.36158 -0.23932 0.35394 -0.2457 0.35949 C -0.25534 0.36806 -0.24388 0.36065 -0.25313 0.36621 C -0.26146 0.38102 -0.24844 0.35834 -0.25925 0.37477 C -0.26107 0.37755 -0.26198 0.38218 -0.26419 0.38357 C -0.26875 0.38634 -0.26732 0.3838 -0.26914 0.39005 L -0.26914 0.39005 L -0.26914 0.38357 L -0.26914 0.37709 L -0.26784 0.37037 L -0.27396 0.40556 " pathEditMode="relative" ptsTypes="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7253DB-76DC-4E03-A07C-40B2D35FC12D}"/>
              </a:ext>
            </a:extLst>
          </p:cNvPr>
          <p:cNvSpPr txBox="1"/>
          <p:nvPr/>
        </p:nvSpPr>
        <p:spPr>
          <a:xfrm>
            <a:off x="2194560" y="1163778"/>
            <a:ext cx="780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893FD-810A-4F6F-AD64-8040CBFB3841}"/>
              </a:ext>
            </a:extLst>
          </p:cNvPr>
          <p:cNvSpPr txBox="1"/>
          <p:nvPr/>
        </p:nvSpPr>
        <p:spPr>
          <a:xfrm>
            <a:off x="1491175" y="1873888"/>
            <a:ext cx="8904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1B6E6-EA4A-43E3-BE92-EE0A410CD714}"/>
              </a:ext>
            </a:extLst>
          </p:cNvPr>
          <p:cNvSpPr txBox="1"/>
          <p:nvPr/>
        </p:nvSpPr>
        <p:spPr>
          <a:xfrm>
            <a:off x="1491175" y="2643329"/>
            <a:ext cx="920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উত্তরঃদুখুর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B0AA5-96FC-4C1F-BC8D-E2A1033C40B5}"/>
              </a:ext>
            </a:extLst>
          </p:cNvPr>
          <p:cNvSpPr txBox="1"/>
          <p:nvPr/>
        </p:nvSpPr>
        <p:spPr>
          <a:xfrm>
            <a:off x="1514621" y="3353439"/>
            <a:ext cx="8904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C7D39-5B65-4EB1-A54C-83B73639E250}"/>
              </a:ext>
            </a:extLst>
          </p:cNvPr>
          <p:cNvSpPr txBox="1"/>
          <p:nvPr/>
        </p:nvSpPr>
        <p:spPr>
          <a:xfrm>
            <a:off x="1491175" y="4182211"/>
            <a:ext cx="920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উত্তরঃদুখুর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9DB6D-C3F0-4DBC-9DF3-C4248A43D717}"/>
              </a:ext>
            </a:extLst>
          </p:cNvPr>
          <p:cNvSpPr txBox="1"/>
          <p:nvPr/>
        </p:nvSpPr>
        <p:spPr>
          <a:xfrm>
            <a:off x="1491175" y="4951652"/>
            <a:ext cx="7624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C6039-BFCA-4F27-A5EC-A97E75CA02F9}"/>
              </a:ext>
            </a:extLst>
          </p:cNvPr>
          <p:cNvSpPr txBox="1"/>
          <p:nvPr/>
        </p:nvSpPr>
        <p:spPr>
          <a:xfrm>
            <a:off x="1514621" y="5589899"/>
            <a:ext cx="9859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A63FB3D-3812-46BA-B587-10CCEC34E984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EF101-A8E1-4C0B-B57A-B857EA55BC60}"/>
              </a:ext>
            </a:extLst>
          </p:cNvPr>
          <p:cNvSpPr txBox="1"/>
          <p:nvPr/>
        </p:nvSpPr>
        <p:spPr>
          <a:xfrm>
            <a:off x="4879571" y="347058"/>
            <a:ext cx="371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911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3514577" y="381620"/>
            <a:ext cx="519098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72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1795914" y="1678637"/>
            <a:ext cx="8496887" cy="48013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48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80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endParaRPr lang="bn-IN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IN" sz="480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480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4800" b="1" dirty="0">
                <a:latin typeface="Nirmolu UL"/>
                <a:cs typeface="NikoshBAN" pitchFamily="2" charset="0"/>
              </a:rPr>
              <a:t>E-mail : manju050986@       gmail.com</a:t>
            </a:r>
            <a:endParaRPr lang="bn-BD" sz="4800" b="1" dirty="0">
              <a:latin typeface="Nirmolu UL"/>
              <a:cs typeface="NikoshBAN" pitchFamily="2" charset="0"/>
            </a:endParaRPr>
          </a:p>
          <a:p>
            <a:endParaRPr lang="en-US" b="1" dirty="0">
              <a:latin typeface="Nirmolu UL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6FA3611-4429-4E89-BBB4-6F290D76C0E3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15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2941" y="2192905"/>
            <a:ext cx="5666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আলোচনা করবো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ED13D42-9201-42C3-935A-69A649350C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399DD2D-DC21-432F-80FE-812F90AFD309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sita de campo - PicM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6" y="203465"/>
            <a:ext cx="5806830" cy="6570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A0FBF7-B398-483A-9CBC-6AB1D4AEC461}"/>
              </a:ext>
            </a:extLst>
          </p:cNvPr>
          <p:cNvSpPr txBox="1"/>
          <p:nvPr/>
        </p:nvSpPr>
        <p:spPr>
          <a:xfrm>
            <a:off x="6630704" y="949119"/>
            <a:ext cx="4174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D2035-A767-4097-A32A-7D8BDC4560E5}"/>
              </a:ext>
            </a:extLst>
          </p:cNvPr>
          <p:cNvSpPr txBox="1"/>
          <p:nvPr/>
        </p:nvSpPr>
        <p:spPr>
          <a:xfrm>
            <a:off x="6096000" y="2046279"/>
            <a:ext cx="4708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াঠ্যাংশ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1A5E3DA-DF44-4618-ACA8-FC8FD838C6E4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28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323327"/>
            <a:ext cx="11823403" cy="6464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0791" y="4359349"/>
            <a:ext cx="47244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5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3F769B1-2D77-4E7E-9DC9-5C9CF9C0771D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67936"/>
            <a:ext cx="437271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3171" y="1893253"/>
            <a:ext cx="6549548" cy="4462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হতাম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4378570" y="591071"/>
            <a:ext cx="285750" cy="5621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7766237" y="655241"/>
            <a:ext cx="285750" cy="4338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1978388"/>
            <a:ext cx="3823662" cy="444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77F5834-FD58-4886-AB23-01B9658D7DDE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30D2E63-A1CF-4ABB-ACB5-E3A39A44E1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DDC0BA5-D44F-4FD4-BD45-927F44283AFC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5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58EC21-4467-4816-ACD6-5BE4A60F4288}"/>
              </a:ext>
            </a:extLst>
          </p:cNvPr>
          <p:cNvGrpSpPr/>
          <p:nvPr/>
        </p:nvGrpSpPr>
        <p:grpSpPr>
          <a:xfrm>
            <a:off x="4192171" y="1120722"/>
            <a:ext cx="3798277" cy="923330"/>
            <a:chOff x="4192171" y="1120722"/>
            <a:chExt cx="3798277" cy="9233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TextBox 1"/>
            <p:cNvSpPr txBox="1"/>
            <p:nvPr/>
          </p:nvSpPr>
          <p:spPr>
            <a:xfrm>
              <a:off x="4192171" y="1120722"/>
              <a:ext cx="3798277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শিখনফলঃ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AA740E1-5914-4DC5-941E-7B16CED1E90F}"/>
                </a:ext>
              </a:extLst>
            </p:cNvPr>
            <p:cNvSpPr/>
            <p:nvPr/>
          </p:nvSpPr>
          <p:spPr>
            <a:xfrm>
              <a:off x="4221667" y="1217398"/>
              <a:ext cx="669456" cy="5048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E355C7DE-E43D-441E-8343-90C51A38BC49}"/>
                </a:ext>
              </a:extLst>
            </p:cNvPr>
            <p:cNvSpPr/>
            <p:nvPr/>
          </p:nvSpPr>
          <p:spPr>
            <a:xfrm>
              <a:off x="7222934" y="1217399"/>
              <a:ext cx="669456" cy="5048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608384" y="2596061"/>
            <a:ext cx="10957302" cy="347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১.৪.১পাঠ্যপুস্তকের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কথোপকথন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শ্লি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প্রশ্নের উত্তর লিখতে পারবে।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89F6102-9746-45BB-8B47-41E8BC45BD92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635FC2D-5B34-40FC-8F34-238B5A2FFEDD}"/>
              </a:ext>
            </a:extLst>
          </p:cNvPr>
          <p:cNvSpPr/>
          <p:nvPr/>
        </p:nvSpPr>
        <p:spPr>
          <a:xfrm>
            <a:off x="0" y="29028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A429489-927C-4BB0-95C4-7957958B5361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75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125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875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655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7492" y="2641239"/>
            <a:ext cx="7277016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8FEA328-4968-4AB2-9125-826C4BF2A354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75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578" y="609621"/>
            <a:ext cx="1076498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পুর্বজ্ঞান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81AB4-F2A1-4FD3-98F3-9C51D3569AC1}"/>
              </a:ext>
            </a:extLst>
          </p:cNvPr>
          <p:cNvSpPr txBox="1"/>
          <p:nvPr/>
        </p:nvSpPr>
        <p:spPr>
          <a:xfrm>
            <a:off x="1236135" y="1810344"/>
            <a:ext cx="10828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A1368B-09E4-49FC-8562-A9BCF391C63B}"/>
              </a:ext>
            </a:extLst>
          </p:cNvPr>
          <p:cNvSpPr txBox="1"/>
          <p:nvPr/>
        </p:nvSpPr>
        <p:spPr>
          <a:xfrm>
            <a:off x="1278329" y="3385231"/>
            <a:ext cx="7454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EA07A-C196-42B8-8B3F-9DF938B71A5F}"/>
              </a:ext>
            </a:extLst>
          </p:cNvPr>
          <p:cNvSpPr txBox="1"/>
          <p:nvPr/>
        </p:nvSpPr>
        <p:spPr>
          <a:xfrm>
            <a:off x="1236135" y="2509147"/>
            <a:ext cx="9821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6227E-5D59-40EE-9BFF-F9EE3A0A8188}"/>
              </a:ext>
            </a:extLst>
          </p:cNvPr>
          <p:cNvSpPr txBox="1"/>
          <p:nvPr/>
        </p:nvSpPr>
        <p:spPr>
          <a:xfrm>
            <a:off x="1278329" y="5833036"/>
            <a:ext cx="101897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9C184-BD79-4627-9F2B-B81701713B04}"/>
              </a:ext>
            </a:extLst>
          </p:cNvPr>
          <p:cNvSpPr txBox="1"/>
          <p:nvPr/>
        </p:nvSpPr>
        <p:spPr>
          <a:xfrm>
            <a:off x="1290353" y="5122619"/>
            <a:ext cx="6160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59BAF7-ECC9-4491-9E1D-DB306D4CA43B}"/>
              </a:ext>
            </a:extLst>
          </p:cNvPr>
          <p:cNvSpPr txBox="1"/>
          <p:nvPr/>
        </p:nvSpPr>
        <p:spPr>
          <a:xfrm>
            <a:off x="1304217" y="4203829"/>
            <a:ext cx="10189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3242281-BC48-4608-BB60-CDD636279299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593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23E14-D229-42EF-8EC6-1C0E73DD1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8"/>
          <a:stretch/>
        </p:blipFill>
        <p:spPr>
          <a:xfrm>
            <a:off x="281354" y="182880"/>
            <a:ext cx="11676184" cy="59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5F623-18AE-4570-8ACD-313DDDD4CA28}"/>
              </a:ext>
            </a:extLst>
          </p:cNvPr>
          <p:cNvSpPr txBox="1"/>
          <p:nvPr/>
        </p:nvSpPr>
        <p:spPr>
          <a:xfrm>
            <a:off x="2363370" y="5844119"/>
            <a:ext cx="661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গলাও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সুরেলা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9D403DC-4728-40F0-A959-D9ACA63128C7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72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9B820-0CC6-48C6-921E-EE317CACC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229772" y="168813"/>
            <a:ext cx="11732455" cy="592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7988F4-7C12-4778-B03F-BCE941199CC5}"/>
              </a:ext>
            </a:extLst>
          </p:cNvPr>
          <p:cNvSpPr txBox="1"/>
          <p:nvPr/>
        </p:nvSpPr>
        <p:spPr>
          <a:xfrm>
            <a:off x="3191025" y="5851155"/>
            <a:ext cx="67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বেঁধে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গাইত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A1B35C4-FAFB-42B5-A815-1455968F840C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34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09116-BF57-443A-91F8-34EAFACE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/>
        </p:blipFill>
        <p:spPr>
          <a:xfrm>
            <a:off x="194603" y="182881"/>
            <a:ext cx="11802793" cy="589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022B53-71D4-4903-AC92-5316BAA6B2C8}"/>
              </a:ext>
            </a:extLst>
          </p:cNvPr>
          <p:cNvSpPr txBox="1"/>
          <p:nvPr/>
        </p:nvSpPr>
        <p:spPr>
          <a:xfrm>
            <a:off x="3151165" y="5798398"/>
            <a:ext cx="631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সকলে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শুনে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মুগ্ধ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হতো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DFB7D84-E80B-4A85-A3B6-CEE19484DF11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01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456</Words>
  <Application>Microsoft Office PowerPoint</Application>
  <PresentationFormat>Widescreen</PresentationFormat>
  <Paragraphs>76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Nirmolu UL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42</cp:revision>
  <dcterms:created xsi:type="dcterms:W3CDTF">2020-07-06T11:30:17Z</dcterms:created>
  <dcterms:modified xsi:type="dcterms:W3CDTF">2020-07-20T18:55:32Z</dcterms:modified>
</cp:coreProperties>
</file>