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E62E15-A06D-9B43-8F30-85D73E2E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206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41A1444-6432-5346-8CA6-CD22CF2F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8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1C7ED74D-773D-3843-80D0-ED2EC392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D77149-30AB-DD4E-9257-1DD78187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7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223D59B-6A58-5C40-9DE7-AF97CFE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3020" cy="69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C831FA-AD3D-A847-8056-2150C056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04E8CBD-B757-1F41-9D63-4E9CC5D1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B7866A79-1B40-9E48-871A-EFFCEDC4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3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8E1B278D-EEB1-A84C-B05F-490641E3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95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F63C366-F367-BD49-BA08-ADA7EAED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9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9C3F2EF6-0401-4848-ABC3-09ADCFA8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24FBDBB2-0259-8D4A-9623-CA1415AC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8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1846272F-2C0B-6848-A73A-666F9F27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92C07536-E64F-9545-B0E4-A1C0B06D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295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43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4</cp:revision>
  <dcterms:created xsi:type="dcterms:W3CDTF">2020-07-21T13:43:22Z</dcterms:created>
  <dcterms:modified xsi:type="dcterms:W3CDTF">2020-07-21T15:33:56Z</dcterms:modified>
</cp:coreProperties>
</file>