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4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7B5B-1D1E-4DCA-B14F-AF03DBCB5A75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D45C-8FDE-4070-B93E-0CBEDE71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6878a5592163cdc29de3d0db7e8a1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66800"/>
            <a:ext cx="9144000" cy="4038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prstTxWarp prst="textArchUpPour">
              <a:avLst>
                <a:gd name="adj1" fmla="val 10816211"/>
                <a:gd name="adj2" fmla="val 48242"/>
              </a:avLst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16600" b="1" cap="all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cap="all" dirty="0">
              <a:ln w="2857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9937812"/>
      </p:ext>
    </p:extLst>
  </p:cSld>
  <p:clrMapOvr>
    <a:masterClrMapping/>
  </p:clrMapOvr>
  <p:transition spd="slow" advTm="188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17" t="7430" r="75229" b="20743"/>
          <a:stretch>
            <a:fillRect/>
          </a:stretch>
        </p:blipFill>
        <p:spPr bwMode="auto">
          <a:xfrm>
            <a:off x="304800" y="685800"/>
            <a:ext cx="19811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9358" t="7430" r="55963" b="20743"/>
          <a:stretch>
            <a:fillRect/>
          </a:stretch>
        </p:blipFill>
        <p:spPr bwMode="auto">
          <a:xfrm>
            <a:off x="3505200" y="6858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4306" t="7430" r="10443" b="15789"/>
          <a:stretch>
            <a:fillRect/>
          </a:stretch>
        </p:blipFill>
        <p:spPr bwMode="auto">
          <a:xfrm>
            <a:off x="6400800" y="665629"/>
            <a:ext cx="2362200" cy="19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38400" y="1219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219200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48600" y="3009896"/>
            <a:ext cx="914400" cy="1938992"/>
            <a:chOff x="7848600" y="3009896"/>
            <a:chExt cx="914400" cy="1938992"/>
          </a:xfrm>
        </p:grpSpPr>
        <p:sp>
          <p:nvSpPr>
            <p:cNvPr id="16" name="TextBox 15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২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১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৩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81000" y="5288340"/>
            <a:ext cx="2590800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 চিহ্ন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5288340"/>
            <a:ext cx="2743200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সমান চিহ্ন 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5334000"/>
            <a:ext cx="2286000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787914"/>
            <a:ext cx="25908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যোগ চিহ্ন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733800"/>
            <a:ext cx="27432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সমান চিহ্ন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2590800" cy="26468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838200"/>
            <a:ext cx="2743200" cy="26468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0668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143000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6200" y="914400"/>
            <a:ext cx="1143000" cy="10668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172200" y="762000"/>
            <a:ext cx="2590800" cy="1371600"/>
            <a:chOff x="6172200" y="762000"/>
            <a:chExt cx="2590800" cy="1371600"/>
          </a:xfrm>
        </p:grpSpPr>
        <p:sp>
          <p:nvSpPr>
            <p:cNvPr id="9" name="Cloud Callout 8"/>
            <p:cNvSpPr/>
            <p:nvPr/>
          </p:nvSpPr>
          <p:spPr>
            <a:xfrm>
              <a:off x="6172200" y="762000"/>
              <a:ext cx="25908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9342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3246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75438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8077200" y="1219200"/>
              <a:ext cx="533400" cy="3810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9800" y="762000"/>
            <a:ext cx="2590800" cy="1371600"/>
            <a:chOff x="2209800" y="762000"/>
            <a:chExt cx="2590800" cy="1371600"/>
          </a:xfrm>
        </p:grpSpPr>
        <p:sp>
          <p:nvSpPr>
            <p:cNvPr id="15" name="Cloud Callout 14"/>
            <p:cNvSpPr/>
            <p:nvPr/>
          </p:nvSpPr>
          <p:spPr>
            <a:xfrm>
              <a:off x="2209800" y="762000"/>
              <a:ext cx="25908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29718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3622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3581400" y="1143000"/>
              <a:ext cx="457200" cy="4572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4114800" y="1219200"/>
              <a:ext cx="533400" cy="38100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004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3048000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0" y="3009896"/>
            <a:ext cx="914400" cy="1938992"/>
            <a:chOff x="7848600" y="3009896"/>
            <a:chExt cx="914400" cy="1938992"/>
          </a:xfrm>
        </p:grpSpPr>
        <p:sp>
          <p:nvSpPr>
            <p:cNvPr id="26" name="TextBox 25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0</a:t>
              </a:r>
              <a:endPara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endPara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57200" y="5334000"/>
            <a:ext cx="80772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এখানে যোগফল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137712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137712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7620000" y="4080808"/>
            <a:ext cx="914400" cy="1938992"/>
            <a:chOff x="7848600" y="3009896"/>
            <a:chExt cx="9144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৩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২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6200" y="1828800"/>
            <a:ext cx="2057400" cy="1371600"/>
            <a:chOff x="0" y="685800"/>
            <a:chExt cx="2133600" cy="1371600"/>
          </a:xfrm>
        </p:grpSpPr>
        <p:sp>
          <p:nvSpPr>
            <p:cNvPr id="16" name="Cloud Callout 15"/>
            <p:cNvSpPr/>
            <p:nvPr/>
          </p:nvSpPr>
          <p:spPr>
            <a:xfrm>
              <a:off x="0" y="685800"/>
              <a:ext cx="21336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1028700" y="1028700"/>
              <a:ext cx="990600" cy="457200"/>
            </a:xfrm>
            <a:prstGeom prst="rect">
              <a:avLst/>
            </a:prstGeom>
          </p:spPr>
        </p:pic>
        <p:pic>
          <p:nvPicPr>
            <p:cNvPr id="18" name="Picture 17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38100" y="1104900"/>
              <a:ext cx="990600" cy="457200"/>
            </a:xfrm>
            <a:prstGeom prst="rect">
              <a:avLst/>
            </a:prstGeom>
          </p:spPr>
        </p:pic>
        <p:pic>
          <p:nvPicPr>
            <p:cNvPr id="19" name="Picture 18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533400" y="1066800"/>
              <a:ext cx="1066800" cy="4572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200400" y="1832912"/>
            <a:ext cx="1676400" cy="1371600"/>
            <a:chOff x="3200400" y="762000"/>
            <a:chExt cx="1676400" cy="1371600"/>
          </a:xfrm>
        </p:grpSpPr>
        <p:sp>
          <p:nvSpPr>
            <p:cNvPr id="21" name="Cloud Callout 20"/>
            <p:cNvSpPr/>
            <p:nvPr/>
          </p:nvSpPr>
          <p:spPr>
            <a:xfrm>
              <a:off x="3200400" y="762000"/>
              <a:ext cx="16764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3771900" y="1181100"/>
              <a:ext cx="990600" cy="457200"/>
            </a:xfrm>
            <a:prstGeom prst="rect">
              <a:avLst/>
            </a:prstGeom>
          </p:spPr>
        </p:pic>
        <p:pic>
          <p:nvPicPr>
            <p:cNvPr id="23" name="Picture 22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3276600" y="1219200"/>
              <a:ext cx="1066800" cy="4572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248400" y="1680512"/>
            <a:ext cx="2743200" cy="1600200"/>
            <a:chOff x="6096000" y="609600"/>
            <a:chExt cx="2971800" cy="1600200"/>
          </a:xfrm>
        </p:grpSpPr>
        <p:sp>
          <p:nvSpPr>
            <p:cNvPr id="25" name="Cloud Callout 24"/>
            <p:cNvSpPr/>
            <p:nvPr/>
          </p:nvSpPr>
          <p:spPr>
            <a:xfrm>
              <a:off x="6096000" y="609600"/>
              <a:ext cx="2971800" cy="16002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6667500" y="1181100"/>
              <a:ext cx="990600" cy="457200"/>
            </a:xfrm>
            <a:prstGeom prst="rect">
              <a:avLst/>
            </a:prstGeom>
          </p:spPr>
        </p:pic>
        <p:pic>
          <p:nvPicPr>
            <p:cNvPr id="27" name="Picture 26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6172200" y="1219200"/>
              <a:ext cx="1066800" cy="457200"/>
            </a:xfrm>
            <a:prstGeom prst="rect">
              <a:avLst/>
            </a:prstGeom>
          </p:spPr>
        </p:pic>
        <p:pic>
          <p:nvPicPr>
            <p:cNvPr id="28" name="Picture 27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7581900" y="1104900"/>
              <a:ext cx="990600" cy="457200"/>
            </a:xfrm>
            <a:prstGeom prst="rect">
              <a:avLst/>
            </a:prstGeom>
          </p:spPr>
        </p:pic>
        <p:pic>
          <p:nvPicPr>
            <p:cNvPr id="29" name="Picture 28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7086600" y="1143000"/>
              <a:ext cx="1066800" cy="457200"/>
            </a:xfrm>
            <a:prstGeom prst="rect">
              <a:avLst/>
            </a:prstGeom>
          </p:spPr>
        </p:pic>
        <p:pic>
          <p:nvPicPr>
            <p:cNvPr id="30" name="Picture 29" descr="key.jpeg"/>
            <p:cNvPicPr>
              <a:picLocks noChangeAspect="1"/>
            </p:cNvPicPr>
            <p:nvPr/>
          </p:nvPicPr>
          <p:blipFill>
            <a:blip r:embed="rId4"/>
            <a:srcRect t="14286"/>
            <a:stretch>
              <a:fillRect/>
            </a:stretch>
          </p:blipFill>
          <p:spPr>
            <a:xfrm rot="5400000">
              <a:off x="8044543" y="1175657"/>
              <a:ext cx="914400" cy="39188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381000" y="663714"/>
            <a:ext cx="8305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 দুজনে আলোচনা করে যোগফল খাতায় লিখ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6912916-animated-wall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905000"/>
            <a:ext cx="5562600" cy="1323439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 এসো 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 দলে কাজ করি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0"/>
            <a:ext cx="7924800" cy="6324600"/>
            <a:chOff x="457200" y="0"/>
            <a:chExt cx="7924800" cy="6324600"/>
          </a:xfrm>
        </p:grpSpPr>
        <p:sp>
          <p:nvSpPr>
            <p:cNvPr id="6" name="Block Arc 5"/>
            <p:cNvSpPr/>
            <p:nvPr/>
          </p:nvSpPr>
          <p:spPr>
            <a:xfrm>
              <a:off x="457200" y="3048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457200" y="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>
              <a:off x="457200" y="4572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457200" y="12954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533400" y="9906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533400" y="1600200"/>
              <a:ext cx="7848600" cy="4724400"/>
            </a:xfrm>
            <a:prstGeom prst="blockArc">
              <a:avLst>
                <a:gd name="adj1" fmla="val 10684359"/>
                <a:gd name="adj2" fmla="val 69255"/>
                <a:gd name="adj3" fmla="val 6050"/>
              </a:avLst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Up Ribbon 11"/>
          <p:cNvSpPr/>
          <p:nvPr/>
        </p:nvSpPr>
        <p:spPr>
          <a:xfrm>
            <a:off x="304800" y="4191000"/>
            <a:ext cx="4114800" cy="1752600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Ribbon 12"/>
          <p:cNvSpPr/>
          <p:nvPr/>
        </p:nvSpPr>
        <p:spPr>
          <a:xfrm>
            <a:off x="4572000" y="4191000"/>
            <a:ext cx="4038600" cy="1752600"/>
          </a:xfrm>
          <a:prstGeom prst="ribbon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নীল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137712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137712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118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7620000" y="4080808"/>
            <a:ext cx="914400" cy="1938992"/>
            <a:chOff x="7848600" y="3009896"/>
            <a:chExt cx="9144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৩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০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loud Callout 14"/>
          <p:cNvSpPr/>
          <p:nvPr/>
        </p:nvSpPr>
        <p:spPr>
          <a:xfrm>
            <a:off x="3200400" y="1832912"/>
            <a:ext cx="1676400" cy="13716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663714"/>
            <a:ext cx="830580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দলে আলোচনা করে দলনেতা বোর্ডে যোগফল লিখ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" y="1828800"/>
            <a:ext cx="2057400" cy="1371600"/>
            <a:chOff x="76200" y="1828800"/>
            <a:chExt cx="2057400" cy="1371600"/>
          </a:xfrm>
        </p:grpSpPr>
        <p:sp>
          <p:nvSpPr>
            <p:cNvPr id="18" name="Cloud Callout 17"/>
            <p:cNvSpPr/>
            <p:nvPr/>
          </p:nvSpPr>
          <p:spPr>
            <a:xfrm>
              <a:off x="76200" y="1828800"/>
              <a:ext cx="2057400" cy="13716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2209800"/>
              <a:ext cx="494383" cy="838200"/>
            </a:xfrm>
            <a:prstGeom prst="rect">
              <a:avLst/>
            </a:prstGeom>
          </p:spPr>
        </p:pic>
        <p:pic>
          <p:nvPicPr>
            <p:cNvPr id="20" name="Picture 19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383" y="2209800"/>
              <a:ext cx="494383" cy="838200"/>
            </a:xfrm>
            <a:prstGeom prst="rect">
              <a:avLst/>
            </a:prstGeom>
          </p:spPr>
        </p:pic>
        <p:pic>
          <p:nvPicPr>
            <p:cNvPr id="21" name="Picture 20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783" y="2209800"/>
              <a:ext cx="494383" cy="8382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400800" y="1752600"/>
            <a:ext cx="2057400" cy="1600200"/>
            <a:chOff x="6400800" y="1752600"/>
            <a:chExt cx="2057400" cy="1600200"/>
          </a:xfrm>
        </p:grpSpPr>
        <p:sp>
          <p:nvSpPr>
            <p:cNvPr id="23" name="Cloud Callout 22"/>
            <p:cNvSpPr/>
            <p:nvPr/>
          </p:nvSpPr>
          <p:spPr>
            <a:xfrm>
              <a:off x="6400800" y="1752600"/>
              <a:ext cx="2057400" cy="1600200"/>
            </a:xfrm>
            <a:prstGeom prst="cloudCallout">
              <a:avLst>
                <a:gd name="adj1" fmla="val -15785"/>
                <a:gd name="adj2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7434" y="2209800"/>
              <a:ext cx="494383" cy="838200"/>
            </a:xfrm>
            <a:prstGeom prst="rect">
              <a:avLst/>
            </a:prstGeom>
          </p:spPr>
        </p:pic>
        <p:pic>
          <p:nvPicPr>
            <p:cNvPr id="25" name="Picture 24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1817" y="2209800"/>
              <a:ext cx="494383" cy="838200"/>
            </a:xfrm>
            <a:prstGeom prst="rect">
              <a:avLst/>
            </a:prstGeom>
          </p:spPr>
        </p:pic>
        <p:pic>
          <p:nvPicPr>
            <p:cNvPr id="26" name="Picture 25" descr="kite-clipart-schoolfreeware_kite_coloring_book_colouring-1331p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1417" y="2209800"/>
              <a:ext cx="494383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8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005261">
            <a:off x="1651358" y="1882452"/>
            <a:ext cx="4302048" cy="186204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11500" b="1" dirty="0" smtClean="0">
                <a:ln w="31550" cmpd="sng">
                  <a:solidFill>
                    <a:srgbClr val="FF0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50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137712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137712"/>
            <a:ext cx="1295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499912"/>
            <a:ext cx="914400" cy="186204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7620000" y="4461808"/>
            <a:ext cx="914400" cy="1938992"/>
            <a:chOff x="7848600" y="3009896"/>
            <a:chExt cx="9144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৪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২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loud Callout 14"/>
          <p:cNvSpPr/>
          <p:nvPr/>
        </p:nvSpPr>
        <p:spPr>
          <a:xfrm>
            <a:off x="76200" y="1828800"/>
            <a:ext cx="2057400" cy="13716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3200400" y="1832912"/>
            <a:ext cx="1676400" cy="13716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6400800" y="1752600"/>
            <a:ext cx="2057400" cy="1600200"/>
          </a:xfrm>
          <a:prstGeom prst="cloudCallout">
            <a:avLst>
              <a:gd name="adj1" fmla="val -15785"/>
              <a:gd name="adj2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587514"/>
            <a:ext cx="85344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 ঘরের ছবি একত্র করে খালিঘরে কয়টি ছবি হবে আঁক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981200"/>
            <a:ext cx="457200" cy="457199"/>
          </a:xfrm>
          <a:prstGeom prst="rect">
            <a:avLst/>
          </a:prstGeom>
        </p:spPr>
      </p:pic>
      <p:pic>
        <p:nvPicPr>
          <p:cNvPr id="20" name="Picture 19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457200" cy="457199"/>
          </a:xfrm>
          <a:prstGeom prst="rect">
            <a:avLst/>
          </a:prstGeom>
        </p:spPr>
      </p:pic>
      <p:pic>
        <p:nvPicPr>
          <p:cNvPr id="21" name="Picture 20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438401"/>
            <a:ext cx="457200" cy="457200"/>
          </a:xfrm>
          <a:prstGeom prst="rect">
            <a:avLst/>
          </a:prstGeom>
        </p:spPr>
      </p:pic>
      <p:pic>
        <p:nvPicPr>
          <p:cNvPr id="22" name="Picture 21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438401"/>
            <a:ext cx="457200" cy="457200"/>
          </a:xfrm>
          <a:prstGeom prst="rect">
            <a:avLst/>
          </a:prstGeom>
        </p:spPr>
      </p:pic>
      <p:pic>
        <p:nvPicPr>
          <p:cNvPr id="23" name="Picture 22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86000"/>
            <a:ext cx="457200" cy="457200"/>
          </a:xfrm>
          <a:prstGeom prst="rect">
            <a:avLst/>
          </a:prstGeom>
        </p:spPr>
      </p:pic>
      <p:pic>
        <p:nvPicPr>
          <p:cNvPr id="24" name="Picture 23" descr="ba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286000"/>
            <a:ext cx="457200" cy="457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4800" y="3505200"/>
            <a:ext cx="8534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যোগফল  খালিঘরে লিখ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7430" r="75229" b="20743"/>
          <a:stretch>
            <a:fillRect/>
          </a:stretch>
        </p:blipFill>
        <p:spPr bwMode="auto">
          <a:xfrm>
            <a:off x="381000" y="228600"/>
            <a:ext cx="205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13716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29"/>
          <p:cNvGrpSpPr/>
          <p:nvPr/>
        </p:nvGrpSpPr>
        <p:grpSpPr>
          <a:xfrm>
            <a:off x="2819400" y="3581400"/>
            <a:ext cx="914400" cy="1938992"/>
            <a:chOff x="7848600" y="3009896"/>
            <a:chExt cx="914400" cy="1938992"/>
          </a:xfrm>
        </p:grpSpPr>
        <p:sp>
          <p:nvSpPr>
            <p:cNvPr id="11" name="TextBox 10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৪               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১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219200" y="5715000"/>
            <a:ext cx="678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খালিঘরগুলো বাড়ী থেকে পুরণ করে আনবে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362200"/>
            <a:ext cx="914400" cy="707886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29"/>
          <p:cNvGrpSpPr/>
          <p:nvPr/>
        </p:nvGrpSpPr>
        <p:grpSpPr>
          <a:xfrm>
            <a:off x="4953000" y="3505200"/>
            <a:ext cx="914400" cy="1938992"/>
            <a:chOff x="7848600" y="3009896"/>
            <a:chExt cx="914400" cy="1938992"/>
          </a:xfrm>
        </p:grpSpPr>
        <p:sp>
          <p:nvSpPr>
            <p:cNvPr id="20" name="TextBox 19"/>
            <p:cNvSpPr txBox="1"/>
            <p:nvPr/>
          </p:nvSpPr>
          <p:spPr>
            <a:xfrm>
              <a:off x="7848600" y="3009896"/>
              <a:ext cx="914400" cy="193899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৬               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 ০</a:t>
              </a:r>
            </a:p>
            <a:p>
              <a:pPr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848600" y="4341812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905000" y="304800"/>
            <a:ext cx="4876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 সবাই খাতায় লিখ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_bloom-1280x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705061">
            <a:off x="1921013" y="1467028"/>
            <a:ext cx="62272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 smtClean="0">
                <a:ln w="31550" cmpd="sng">
                  <a:solidFill>
                    <a:srgbClr val="FF0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9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ed18693f12750df0f89f5b01f4de6b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2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800" b="1" cap="all" dirty="0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রিচিতি -</a:t>
            </a:r>
            <a:endParaRPr lang="en-US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50" endPos="85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6400" y="2034653"/>
            <a:ext cx="1752600" cy="1827663"/>
            <a:chOff x="3657600" y="533400"/>
            <a:chExt cx="1752600" cy="2438400"/>
          </a:xfrm>
        </p:grpSpPr>
        <p:pic>
          <p:nvPicPr>
            <p:cNvPr id="9" name="Picture 2" descr="C:\Users\nagps\Downloads\Border\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533400"/>
              <a:ext cx="1752600" cy="2438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145" y="701149"/>
              <a:ext cx="1402948" cy="165991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8830" y="3969388"/>
            <a:ext cx="5001904" cy="28007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হারতা</a:t>
            </a:r>
            <a:r>
              <a:rPr lang="en-US" sz="2800" dirty="0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উজিরপুর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01712-479462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shanjoybiswas@gmail.com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User\Pictures\Flower\images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63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Pictures\Flower\images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00" y="-2"/>
            <a:ext cx="627900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e0f96e3a618d136cb0f02547db24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71" y="242247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দের জন্য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6671" y="2514599"/>
            <a:ext cx="4191000" cy="3162869"/>
          </a:xfrm>
          <a:prstGeom prst="horizontalScroll">
            <a:avLst/>
          </a:prstGeom>
          <a:solidFill>
            <a:srgbClr val="008000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১ম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যোগ</a:t>
            </a:r>
          </a:p>
        </p:txBody>
      </p:sp>
    </p:spTree>
    <p:extLst>
      <p:ext uri="{BB962C8B-B14F-4D97-AF65-F5344CB8AC3E}">
        <p14:creationId xmlns:p14="http://schemas.microsoft.com/office/powerpoint/2010/main" val="33826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MJ" pitchFamily="2" charset="0"/>
                <a:cs typeface="NikoshBAN" pitchFamily="2" charset="0"/>
              </a:rPr>
              <a:t>শি</a:t>
            </a:r>
            <a:r>
              <a:rPr lang="bn-BD" sz="40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MJ" pitchFamily="2" charset="0"/>
                <a:cs typeface="NikoshBAN" pitchFamily="2" charset="0"/>
              </a:rPr>
              <a:t>খনফল</a:t>
            </a:r>
            <a:endParaRPr lang="bn-BD" sz="6000" b="1" cap="all" dirty="0" smtClean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9.1.1 DcKiY GKwÎZ K‡i DcKiY ¸”Q¸‡jvi </a:t>
            </a:r>
          </a:p>
          <a:p>
            <a:pPr algn="just"/>
            <a:r>
              <a:rPr lang="de-DE" sz="3600" b="1" dirty="0" smtClean="0">
                <a:ln w="1905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msL¨v ej‡Z I wjL‡Z cvi‡e|</a:t>
            </a:r>
            <a:endParaRPr lang="en-US" sz="3600" b="1" dirty="0" smtClean="0">
              <a:ln w="1905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9.1.2 DcKi‡Yi mvnv‡h¨ msL¨v †hvM K‡i cÖZx‡Ki gva¨‡g cÖKvk Ki‡Z cvi‡e|</a:t>
            </a:r>
            <a:endParaRPr lang="en-US" sz="3600" b="1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267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9.1.3	 Ô+Õ I Ô=Õ </a:t>
            </a:r>
            <a:r>
              <a:rPr lang="en-US" sz="3600" b="1" dirty="0" err="1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wPý</a:t>
            </a:r>
            <a:r>
              <a:rPr lang="de-DE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wP‡b ej‡Z cvi‡e|</a:t>
            </a:r>
            <a:endParaRPr lang="en-US" sz="3600" b="1" dirty="0" smtClean="0">
              <a:ln w="1905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" y="41196"/>
            <a:ext cx="616854" cy="966641"/>
          </a:xfrm>
          <a:prstGeom prst="rect">
            <a:avLst/>
          </a:prstGeom>
          <a:effectLst>
            <a:reflection blurRad="6350" stA="0" endPos="40000" dist="1016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13394"/>
            <a:ext cx="630140" cy="974004"/>
          </a:xfrm>
          <a:prstGeom prst="rect">
            <a:avLst/>
          </a:prstGeom>
          <a:effectLst>
            <a:reflection blurRad="6350" stA="0" endPos="40000" dist="101600" dir="5400000" sy="-100000" algn="bl" rotWithShape="0"/>
          </a:effectLst>
        </p:spPr>
      </p:pic>
      <p:pic>
        <p:nvPicPr>
          <p:cNvPr id="8" name="Picture 2" descr="C:\Users\User\Pictures\Flower\images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8" b="58223"/>
          <a:stretch/>
        </p:blipFill>
        <p:spPr bwMode="auto">
          <a:xfrm rot="1288817">
            <a:off x="129635" y="6267163"/>
            <a:ext cx="696807" cy="479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Pictures\Flower\images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8" b="58223"/>
          <a:stretch/>
        </p:blipFill>
        <p:spPr bwMode="auto">
          <a:xfrm rot="18516555">
            <a:off x="8335019" y="6196050"/>
            <a:ext cx="696807" cy="479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178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0400"/>
          </a:xfrm>
          <a:prstGeom prst="round2DiagRect">
            <a:avLst/>
          </a:prstGeom>
          <a:ln w="50800" cmpd="thickThin">
            <a:solidFill>
              <a:srgbClr val="FF9900"/>
            </a:solidFill>
          </a:ln>
        </p:spPr>
      </p:pic>
      <p:sp>
        <p:nvSpPr>
          <p:cNvPr id="3" name="Flowchart: Preparation 2"/>
          <p:cNvSpPr/>
          <p:nvPr/>
        </p:nvSpPr>
        <p:spPr>
          <a:xfrm>
            <a:off x="2661313" y="13648"/>
            <a:ext cx="3821373" cy="1761699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5257800"/>
          <a:ext cx="3432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4" imgW="3432240" imgH="686520" progId="Package">
                  <p:embed/>
                </p:oleObj>
              </mc:Choice>
              <mc:Fallback>
                <p:oleObj name="Packager Shell Object" showAsIcon="1" r:id="rId4" imgW="3432240" imgH="68652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57800"/>
                        <a:ext cx="3432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9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33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ভেবে বলোতো এই ছবিটি কোথায় দেখেছো ? এতে কী কী আছে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আমরা একটি ছবি দেখি  ও ২ মিনিট চিন্তা করি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046698" y="3428603"/>
            <a:ext cx="47244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1675659" y="3428603"/>
            <a:ext cx="47244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847462" y="656426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99863" y="5663625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9263992">
            <a:off x="660791" y="686554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9703353">
            <a:off x="529956" y="5619709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PTI\Desktop\SUMONA (ICT)\Picture\Flew away a bi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4795">
            <a:off x="5883415" y="2049524"/>
            <a:ext cx="1732222" cy="1461085"/>
          </a:xfrm>
          <a:prstGeom prst="cloudCallou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 rot="21409617">
            <a:off x="4411544" y="441524"/>
            <a:ext cx="4395173" cy="1295400"/>
            <a:chOff x="1752600" y="0"/>
            <a:chExt cx="4800600" cy="1905000"/>
          </a:xfrm>
        </p:grpSpPr>
        <p:pic>
          <p:nvPicPr>
            <p:cNvPr id="5" name="Picture 4" descr="C:\Users\PTI\Desktop\SUMONA (ICT)\Picture\Flew away a bir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0"/>
              <a:ext cx="2590800" cy="1905000"/>
            </a:xfrm>
            <a:prstGeom prst="cloudCallout">
              <a:avLst/>
            </a:prstGeom>
            <a:noFill/>
          </p:spPr>
        </p:pic>
        <p:pic>
          <p:nvPicPr>
            <p:cNvPr id="6" name="Picture 5" descr="C:\Users\PTI\Desktop\SUMONA (ICT)\Picture\Flew away a bir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0"/>
              <a:ext cx="2209800" cy="1828800"/>
            </a:xfrm>
            <a:prstGeom prst="cloudCallout">
              <a:avLst/>
            </a:prstGeom>
            <a:noFill/>
          </p:spPr>
        </p:pic>
      </p:grpSp>
      <p:sp>
        <p:nvSpPr>
          <p:cNvPr id="7" name="Oval Callout 6"/>
          <p:cNvSpPr/>
          <p:nvPr/>
        </p:nvSpPr>
        <p:spPr>
          <a:xfrm>
            <a:off x="381000" y="2286000"/>
            <a:ext cx="2057400" cy="1446833"/>
          </a:xfrm>
          <a:prstGeom prst="wedgeEllipseCallout">
            <a:avLst>
              <a:gd name="adj1" fmla="val 146844"/>
              <a:gd name="adj2" fmla="val -85037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আকাশে কয়টি পাখি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841090" y="2209801"/>
            <a:ext cx="2492910" cy="1601964"/>
          </a:xfrm>
          <a:prstGeom prst="wedgeEllipseCallout">
            <a:avLst>
              <a:gd name="adj1" fmla="val 73855"/>
              <a:gd name="adj2" fmla="val -4199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উরে এল আর কয়টি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n 8"/>
          <p:cNvSpPr/>
          <p:nvPr/>
        </p:nvSpPr>
        <p:spPr>
          <a:xfrm rot="21415524">
            <a:off x="379433" y="152291"/>
            <a:ext cx="3512415" cy="1981200"/>
          </a:xfrm>
          <a:prstGeom prst="sun">
            <a:avLst>
              <a:gd name="adj" fmla="val 17011"/>
            </a:avLst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 পাখিগুলো দেখতো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914400" y="4114800"/>
            <a:ext cx="7010400" cy="533400"/>
          </a:xfrm>
          <a:prstGeom prst="wedgeRectCallout">
            <a:avLst>
              <a:gd name="adj1" fmla="val -2992"/>
              <a:gd name="adj2" fmla="val 8312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সবগুলো একত্রে নিচে নামলে কয়টি হবে?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2274 0.707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35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 0.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eb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1766768"/>
            <a:ext cx="5105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আজকে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শিখব  </a:t>
            </a:r>
            <a:r>
              <a:rPr lang="bn-BD" sz="1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 </a:t>
            </a:r>
            <a:r>
              <a:rPr lang="en-US" sz="1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bn-BD" sz="4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এভাবে একত্র হওয়াকে যোগ বলে।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12916-animated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1044714"/>
            <a:ext cx="914400" cy="70788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609600"/>
            <a:ext cx="4114800" cy="1356360"/>
            <a:chOff x="685800" y="609600"/>
            <a:chExt cx="4114800" cy="1356360"/>
          </a:xfrm>
        </p:grpSpPr>
        <p:pic>
          <p:nvPicPr>
            <p:cNvPr id="5" name="Picture 4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685800" y="6096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2971800" y="6858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pic>
        <p:nvPicPr>
          <p:cNvPr id="7" name="Picture 6" descr="vlcsnap-2015-01-25-19h25m01s132.png"/>
          <p:cNvPicPr>
            <a:picLocks noChangeAspect="1"/>
          </p:cNvPicPr>
          <p:nvPr/>
        </p:nvPicPr>
        <p:blipFill>
          <a:blip r:embed="rId3"/>
          <a:srcRect l="60840" t="53333" r="6640" b="11667"/>
          <a:stretch>
            <a:fillRect/>
          </a:stretch>
        </p:blipFill>
        <p:spPr>
          <a:xfrm>
            <a:off x="6477000" y="685800"/>
            <a:ext cx="1828800" cy="128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8425" cap="sq" cmpd="thinThick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914400" y="4343400"/>
            <a:ext cx="6934200" cy="1280160"/>
            <a:chOff x="914400" y="4343400"/>
            <a:chExt cx="6934200" cy="1280160"/>
          </a:xfrm>
        </p:grpSpPr>
        <p:pic>
          <p:nvPicPr>
            <p:cNvPr id="9" name="Picture 8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914400" y="43434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0" name="Picture 9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3429000" y="43434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Picture 10" descr="vlcsnap-2015-01-25-19h25m01s132.png"/>
            <p:cNvPicPr>
              <a:picLocks noChangeAspect="1"/>
            </p:cNvPicPr>
            <p:nvPr/>
          </p:nvPicPr>
          <p:blipFill>
            <a:blip r:embed="rId3"/>
            <a:srcRect l="60840" t="53333" r="6640" b="11667"/>
            <a:stretch>
              <a:fillRect/>
            </a:stretch>
          </p:blipFill>
          <p:spPr>
            <a:xfrm>
              <a:off x="6019800" y="4343400"/>
              <a:ext cx="1828800" cy="12801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8425" cap="sq" cmpd="thinThick">
              <a:solidFill>
                <a:srgbClr val="FFFF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1752600" y="2209800"/>
            <a:ext cx="1828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দুইটি পাতা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209800"/>
            <a:ext cx="1828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পাতা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6019800"/>
            <a:ext cx="1828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তিনটি পাতা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330714"/>
            <a:ext cx="1752600" cy="70788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276</Words>
  <Application>Microsoft Office PowerPoint</Application>
  <PresentationFormat>On-screen Show (4:3)</PresentationFormat>
  <Paragraphs>113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Shanjoy Biswas</dc:creator>
  <cp:lastModifiedBy>Shanjoy Biswas</cp:lastModifiedBy>
  <cp:revision>38</cp:revision>
  <dcterms:created xsi:type="dcterms:W3CDTF">2020-07-21T05:50:12Z</dcterms:created>
  <dcterms:modified xsi:type="dcterms:W3CDTF">2020-07-21T07:15:55Z</dcterms:modified>
</cp:coreProperties>
</file>