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EC3-D009-4CED-86BF-6BE10421928E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AC8B-3A3F-4384-A1D7-7590E7E8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8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E4EC3-D009-4CED-86BF-6BE10421928E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8AC8B-3A3F-4384-A1D7-7590E7E8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7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9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1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8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5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3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3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5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0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5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5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3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1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5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6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6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6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8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9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7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3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2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7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6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3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4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2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8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7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09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3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2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5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1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9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7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rusyrumana@outlook.com</dc:creator>
  <cp:lastModifiedBy>rusyrumana@outlook.com</cp:lastModifiedBy>
  <cp:revision>1</cp:revision>
  <dcterms:created xsi:type="dcterms:W3CDTF">2020-07-20T18:48:14Z</dcterms:created>
  <dcterms:modified xsi:type="dcterms:W3CDTF">2020-07-20T18:48:14Z</dcterms:modified>
</cp:coreProperties>
</file>