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6" r:id="rId3"/>
    <p:sldId id="267" r:id="rId4"/>
    <p:sldId id="274" r:id="rId5"/>
    <p:sldId id="269" r:id="rId6"/>
    <p:sldId id="268" r:id="rId7"/>
    <p:sldId id="275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72" r:id="rId18"/>
    <p:sldId id="273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88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0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996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942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11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67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15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751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96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3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64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2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03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00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1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96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6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3" y="750627"/>
            <a:ext cx="9294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NUMBER: 05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CLASSROOM DECORATION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 ALBUM OF: SHARING ACTIVITIES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1630" y="3859299"/>
            <a:ext cx="9608023" cy="127998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 School’s Name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CARE Adopted C.D.G. Girls High School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Momin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Lahore, Pakistan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Coordinator’s name: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Sumra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Izhar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sumraizhar@carepakistan.com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813" y="5362651"/>
            <a:ext cx="102975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Sharing activities between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Ranachandi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School and College, Bangladesh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Adopted C.D.G. Girls High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School, Pakistan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1631" y="2440556"/>
            <a:ext cx="9608023" cy="1195376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School’s Name: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Ranachandi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 and College,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Kishoreganj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Nilphamari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Bangladesh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Coordinator’s name: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Ebnulhassan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Tushar</a:t>
            </a: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tusharbd89@gmail.com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9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2" y="750627"/>
            <a:ext cx="10235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NO:05 (CLASSROOM DECORATION)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CARE ADOPTED CDG GIRLS HIGH SCHOOL, PAKISTAN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30" y="1815152"/>
            <a:ext cx="4577730" cy="3903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899" y="1815152"/>
            <a:ext cx="4673264" cy="39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0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2" y="750627"/>
            <a:ext cx="10235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NO:05 (CLASSROOM DECORATION)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CARE ADOPTED CDG GIRLS HIGH SCHOOL, PAKISTAN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4" y="1774209"/>
            <a:ext cx="4500633" cy="3978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96" y="1774209"/>
            <a:ext cx="4503761" cy="397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2" y="750627"/>
            <a:ext cx="10235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NO:05 (CLASSROOM DECORATION)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CARE ADOPTED CDG GIRLS HIGH SCHOOL, PAKISTAN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69" y="1856097"/>
            <a:ext cx="4776956" cy="3875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66" y="1856097"/>
            <a:ext cx="4776956" cy="387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3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2" y="750627"/>
            <a:ext cx="10235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NO:05 (CLASSROOM DECORATION)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CARE ADOPTED CDG GIRLS HIGH SCHOOL, PAKISTAN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62" y="1787857"/>
            <a:ext cx="4644790" cy="3971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07" y="1787857"/>
            <a:ext cx="4644790" cy="390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3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2" y="750627"/>
            <a:ext cx="10235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NO:05 (CLASSROOM DECORATION)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CARE ADOPTED CDG GIRLS HIGH SCHOOL, PAKISTAN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41" y="1897038"/>
            <a:ext cx="4567380" cy="41337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67" y="1897037"/>
            <a:ext cx="4722126" cy="413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6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2" y="750627"/>
            <a:ext cx="10235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NO:05 (CLASSROOM DECORATION)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CARE ADOPTED CDG GIRLS HIGH SCHOOL, PAKISTAN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89" y="1801504"/>
            <a:ext cx="4526436" cy="4039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27" y="1801504"/>
            <a:ext cx="4781334" cy="40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6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2" y="750627"/>
            <a:ext cx="10235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NO:05 (CLASSROOM DECORATION)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CARE ADOPTED CDG GIRLS HIGH SCHOOL, PAKISTAN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0" y="1691432"/>
            <a:ext cx="4531058" cy="4297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31" y="1691432"/>
            <a:ext cx="4763069" cy="429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6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43" y="1815152"/>
            <a:ext cx="4549517" cy="4026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5342" y="750627"/>
            <a:ext cx="10235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NO:05 (CLASSROOM DECORATION)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CARE ADOPTED CDG GIRLS HIGH SCHOOL, PAKISTAN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04" y="1815152"/>
            <a:ext cx="4558353" cy="402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0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2" y="750627"/>
            <a:ext cx="10235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NO:05 (CLASSROOM DECORATION)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CARE ADOPTED CDG GIRLS HIGH SCHOOL, PAKISTAN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13" y="1769659"/>
            <a:ext cx="4638609" cy="4126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739" y="1769658"/>
            <a:ext cx="4638609" cy="412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0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0943" y="621941"/>
            <a:ext cx="4599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Of Activities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45" y="1677750"/>
            <a:ext cx="7287903" cy="405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2" y="750627"/>
            <a:ext cx="10235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NO:05 (CLASSROOM DECORATION)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RANACHANDI SCHOOL AND COLLEGE, BANGLADESH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15" y="1787856"/>
            <a:ext cx="4781266" cy="3875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91" y="1787856"/>
            <a:ext cx="4735771" cy="387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1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7420" y="621941"/>
            <a:ext cx="4599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Of Activities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92" y="1622173"/>
            <a:ext cx="7866151" cy="431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8239" y="635589"/>
            <a:ext cx="4599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Of Activities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39" y="1555844"/>
            <a:ext cx="4476465" cy="444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2" y="750627"/>
            <a:ext cx="10235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NO:05 (CLASSROOM DECORATION)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RANACHANDI SCHOOL AND COLLEGE, BANGLADESH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59" y="1897039"/>
            <a:ext cx="4785814" cy="37940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69" y="1897038"/>
            <a:ext cx="4785814" cy="379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1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2" y="750627"/>
            <a:ext cx="10235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NO:05 (CLASSROOM DECORATION)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RANACHANDI SCHOOL AND COLLEGE, BANGLADESH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3" y="1842447"/>
            <a:ext cx="4490116" cy="4053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630" y="1842447"/>
            <a:ext cx="4667533" cy="405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7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2" y="750627"/>
            <a:ext cx="10235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NO:05 (CLASSROOM DECORATION)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RANACHANDI SCHOOL AND COLLEGE, BANGLADESH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2" y="1856095"/>
            <a:ext cx="4931391" cy="3916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72" y="1856095"/>
            <a:ext cx="4931391" cy="391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2" y="750627"/>
            <a:ext cx="10235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NO:05 (CLASSROOM DECORATION)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RANACHANDI SCHOOL AND COLLEGE, BANGLADESH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3" y="1910686"/>
            <a:ext cx="4872252" cy="3739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04" y="1910685"/>
            <a:ext cx="4817659" cy="37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0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2" y="750627"/>
            <a:ext cx="10235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NO:05 (CLASSROOM DECORATION)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RANACHANDI SCHOOL AND COLLEGE, BANGLADESH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50" y="1869744"/>
            <a:ext cx="4371832" cy="3848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16" y="1869744"/>
            <a:ext cx="4367285" cy="384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7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2" y="750627"/>
            <a:ext cx="10235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NO:05 (CLASSROOM DECORATION)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CARE ADOPTED CDG GIRLS HIGH SCHOOL, PAKISTAN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7" y="1828798"/>
            <a:ext cx="4609817" cy="39950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22" y="1828797"/>
            <a:ext cx="4653887" cy="39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2" y="750627"/>
            <a:ext cx="10235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NO:05 (CLASSROOM DECORATION)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CARE ADOPTED CDG GIRLS HIGH SCHOOL, PAKISTAN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9" y="1910685"/>
            <a:ext cx="4558354" cy="38623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22" y="1890212"/>
            <a:ext cx="4476464" cy="386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8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350</Words>
  <Application>Microsoft Office PowerPoint</Application>
  <PresentationFormat>Widescreen</PresentationFormat>
  <Paragraphs>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TEAMOS(aXeSwY &amp; tomeCar)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24</cp:revision>
  <dcterms:created xsi:type="dcterms:W3CDTF">2018-11-10T14:30:10Z</dcterms:created>
  <dcterms:modified xsi:type="dcterms:W3CDTF">2018-12-12T14:01:33Z</dcterms:modified>
</cp:coreProperties>
</file>