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1" r:id="rId2"/>
    <p:sldId id="28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4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8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0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996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94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1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7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1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51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96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3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64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2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3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0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1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96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6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3" y="750627"/>
            <a:ext cx="9294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NUMBER: 03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SCHOOL SPORTS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 ALBUM OF: SHARING ACTIVITIES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1631" y="3911281"/>
            <a:ext cx="9608024" cy="107271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 School’s Name: City District Govt. High School,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Khawaja Saeed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Pakistan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Coordinator’s name: Nadia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Shoukat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nadia.shoukat@carepakistan.org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2007" y="5259680"/>
            <a:ext cx="1004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Sharing activities between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Ranachandi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School and College, Bangladesh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District Govt. High School,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Pakistan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1631" y="2440556"/>
            <a:ext cx="9608023" cy="119537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School’s Name: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Ranachandi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and College,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Nilphamari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Bangladesh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Coordinator’s name: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Ebnulhassan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Tushar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tusharbd89@gmail.com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3" y="655092"/>
            <a:ext cx="10181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03 (SCHOOL SPORTS)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CITY GOVT. DISTRICT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4" y="1774209"/>
            <a:ext cx="4849503" cy="3995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8" y="1774209"/>
            <a:ext cx="4849503" cy="39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3" y="655092"/>
            <a:ext cx="10181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03 (SCHOOL SPORTS)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CITY GOVT. DISTRICT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1733265"/>
            <a:ext cx="4995082" cy="4026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1" y="1733265"/>
            <a:ext cx="4995083" cy="40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3" y="655092"/>
            <a:ext cx="10181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03 (SCHOOL SPORTS)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CITY GOVT. DISTRICT HIGH SCHOOL, PAKISTAN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6" y="1767386"/>
            <a:ext cx="4926843" cy="4005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1" y="1767386"/>
            <a:ext cx="4926843" cy="40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465" y="772067"/>
            <a:ext cx="459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Activities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99" y="1774209"/>
            <a:ext cx="7342628" cy="41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7170" y="662885"/>
            <a:ext cx="459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Activities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17" y="1637731"/>
            <a:ext cx="7515602" cy="42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3" y="655092"/>
            <a:ext cx="1061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03 (SCHOOL SPORTS)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RANACHADI SCHOOL AND COLLEGE, BANGLADESH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1888699"/>
            <a:ext cx="5051693" cy="3788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5" y="1888699"/>
            <a:ext cx="5051692" cy="3788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8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55" y="1729854"/>
            <a:ext cx="4848973" cy="3920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1729854"/>
            <a:ext cx="4927822" cy="3920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32763" y="655092"/>
            <a:ext cx="1061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03 (SCHOOL SPORTS)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RANACHADI SCHOOL AND COLLEGE, BANGLADESH</a:t>
            </a:r>
          </a:p>
        </p:txBody>
      </p:sp>
    </p:spTree>
    <p:extLst>
      <p:ext uri="{BB962C8B-B14F-4D97-AF65-F5344CB8AC3E}">
        <p14:creationId xmlns:p14="http://schemas.microsoft.com/office/powerpoint/2010/main" val="5437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1815152"/>
            <a:ext cx="4995082" cy="3889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7" y="1815152"/>
            <a:ext cx="4995082" cy="3889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32763" y="655092"/>
            <a:ext cx="1061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03 (SCHOOL SPORTS)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RANACHADI SCHOOL AND COLLEGE, BANGLADESH</a:t>
            </a:r>
          </a:p>
        </p:txBody>
      </p:sp>
    </p:spTree>
    <p:extLst>
      <p:ext uri="{BB962C8B-B14F-4D97-AF65-F5344CB8AC3E}">
        <p14:creationId xmlns:p14="http://schemas.microsoft.com/office/powerpoint/2010/main" val="26797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98" y="1801505"/>
            <a:ext cx="5040572" cy="3780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3" y="1801505"/>
            <a:ext cx="5040572" cy="3780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32763" y="655092"/>
            <a:ext cx="1061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03 (SCHOOL SPORTS)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RANACHADI SCHOOL AND COLLEGE, BANGLADESH</a:t>
            </a:r>
          </a:p>
        </p:txBody>
      </p:sp>
    </p:spTree>
    <p:extLst>
      <p:ext uri="{BB962C8B-B14F-4D97-AF65-F5344CB8AC3E}">
        <p14:creationId xmlns:p14="http://schemas.microsoft.com/office/powerpoint/2010/main" val="40154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5" y="1746914"/>
            <a:ext cx="4876800" cy="4014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11" y="1746914"/>
            <a:ext cx="4835857" cy="4014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32763" y="655092"/>
            <a:ext cx="1061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03 (SCHOOL SPORTS)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RANACHADI SCHOOL AND COLLEGE, BANGLADESH</a:t>
            </a:r>
          </a:p>
        </p:txBody>
      </p:sp>
    </p:spTree>
    <p:extLst>
      <p:ext uri="{BB962C8B-B14F-4D97-AF65-F5344CB8AC3E}">
        <p14:creationId xmlns:p14="http://schemas.microsoft.com/office/powerpoint/2010/main" val="20649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3" y="655092"/>
            <a:ext cx="10181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03 (SCHOOL SPORTS)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CITY GOVT. DISTRICT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3" y="1733266"/>
            <a:ext cx="4644788" cy="3998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10" y="1733266"/>
            <a:ext cx="4644788" cy="39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3" y="655092"/>
            <a:ext cx="10181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03 (SCHOOL SPORTS)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CITY GOVT. DISTRICT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2" y="1733265"/>
            <a:ext cx="4931391" cy="3944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8" y="1733267"/>
            <a:ext cx="4931391" cy="39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3" y="655092"/>
            <a:ext cx="10181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03 (SCHOOL SPORTS)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CITY GOVT. DISTRICT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97" y="1774209"/>
            <a:ext cx="5013279" cy="3998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8" y="1774209"/>
            <a:ext cx="5013279" cy="39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273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TEAMOS(aXeSwY &amp; tomeCar)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dcterms:created xsi:type="dcterms:W3CDTF">2018-11-10T14:30:10Z</dcterms:created>
  <dcterms:modified xsi:type="dcterms:W3CDTF">2018-12-12T13:57:24Z</dcterms:modified>
</cp:coreProperties>
</file>