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1" r:id="rId2"/>
    <p:sldId id="282" r:id="rId3"/>
    <p:sldId id="256" r:id="rId4"/>
    <p:sldId id="284" r:id="rId5"/>
    <p:sldId id="283" r:id="rId6"/>
    <p:sldId id="257" r:id="rId7"/>
    <p:sldId id="285" r:id="rId8"/>
    <p:sldId id="286" r:id="rId9"/>
    <p:sldId id="287" r:id="rId10"/>
    <p:sldId id="288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89" r:id="rId19"/>
    <p:sldId id="290" r:id="rId20"/>
    <p:sldId id="2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88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0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996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942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11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67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15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751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96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3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64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2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03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00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1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96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6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8952FD-E3D2-4EE0-BF07-3A65289B098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925841-AB35-4F76-AAA7-4E9109E6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3" y="750627"/>
            <a:ext cx="9294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NUMBER: 04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TREE PLANTATION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 ALBUM OF: SHARING ACTIVITIES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3728" y="3956342"/>
            <a:ext cx="9605925" cy="127998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 School’s Name: CARE Adopted C.D.G. Girls High School, QLS, Lahore, Pakistan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Coordinator’s name: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Tutheera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Zoohra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tutheeratulzoohra@carepakistan.org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6866" y="5352022"/>
            <a:ext cx="10297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Sharing activities between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Ranachandi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School and College, Bangladesh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Adopted C.D.G. Girls High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School, Pakistan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1631" y="2440556"/>
            <a:ext cx="9608023" cy="1195376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School’s Name: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Ranachandi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 and College,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Kishoreganj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Nilphamari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Bangladesh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Coordinator’s name: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Ebnulhassan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Tushar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tusharbd89@gmail.com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7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275" y="655092"/>
            <a:ext cx="9294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04 (Tree Plantation)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RANACHANDI SCHOOL AND COLLEGE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03" y="1856097"/>
            <a:ext cx="4494661" cy="3889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09" y="1856097"/>
            <a:ext cx="4531057" cy="38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274" y="655092"/>
            <a:ext cx="10181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04 (Tree Plantation)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C.D.G.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GIRLS HIGH SCHOOL, PAKISTAN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95" y="1733266"/>
            <a:ext cx="4999630" cy="3971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33266"/>
            <a:ext cx="4913195" cy="39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8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4274" y="655092"/>
            <a:ext cx="10181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04 (Tree Plantation)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C.D.G.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GIRLS HIGH SCHOOL, PAKISTAN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43" y="1760562"/>
            <a:ext cx="4678055" cy="3981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11" y="1665026"/>
            <a:ext cx="4790295" cy="407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0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274" y="655092"/>
            <a:ext cx="10181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04 (Tree Plantation)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C.D.G.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GIRLS HIGH SCHOOL, PAKISTAN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43" y="1733266"/>
            <a:ext cx="4773589" cy="3985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33266"/>
            <a:ext cx="4694830" cy="398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274" y="655092"/>
            <a:ext cx="10181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04 (Tree Plantation)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C.D.G.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GIRLS HIGH SCHOOL, PAKISTAN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9" y="1883391"/>
            <a:ext cx="4642975" cy="3875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66" y="1883390"/>
            <a:ext cx="4788789" cy="387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3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274" y="655092"/>
            <a:ext cx="10181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04 (Tree Plantation)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C.D.G.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GIRLS HIGH SCHOOL, PAKISTAN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53" y="1719619"/>
            <a:ext cx="4678054" cy="4026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67" y="1719619"/>
            <a:ext cx="4752474" cy="402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3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274" y="655092"/>
            <a:ext cx="10181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04 (Tree Plantation)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C.D.G.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GIRLS HIGH SCHOOL, PAKISTAN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76" y="1733265"/>
            <a:ext cx="4913195" cy="3916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69" y="1733265"/>
            <a:ext cx="4913195" cy="391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6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274" y="655092"/>
            <a:ext cx="10181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04 (Tree Plantation)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C.D.G.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GIRLS HIGH SCHOOL, PAKISTAN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04" y="1690806"/>
            <a:ext cx="4773589" cy="41220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52" y="1690806"/>
            <a:ext cx="4735773" cy="412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6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3522" y="649237"/>
            <a:ext cx="459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Of Activities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01" y="1659554"/>
            <a:ext cx="7716937" cy="434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99" y="676533"/>
            <a:ext cx="459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Of Activities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725" y="1610435"/>
            <a:ext cx="7803843" cy="438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275" y="655092"/>
            <a:ext cx="9294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04 (Tree Plantation)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RANACHANDI SCHOOL AND COLLEGE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23" y="1917508"/>
            <a:ext cx="5058768" cy="39373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9" y="1917509"/>
            <a:ext cx="4722125" cy="393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0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7546" y="662885"/>
            <a:ext cx="459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Of Activities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77" y="1612109"/>
            <a:ext cx="7967632" cy="42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7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275" y="655092"/>
            <a:ext cx="9294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04 (Tree Plantation)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RANACHANDI SCHOOL AND COLLEGE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81" y="1910686"/>
            <a:ext cx="4822209" cy="3831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75" y="1910686"/>
            <a:ext cx="4926842" cy="38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9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275" y="655092"/>
            <a:ext cx="9294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04 (Tree Plantation)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RANACHANDI SCHOOL AND COLLEGE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78" y="1869743"/>
            <a:ext cx="4913194" cy="3766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70" y="1869743"/>
            <a:ext cx="4935940" cy="376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6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275" y="655092"/>
            <a:ext cx="9294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04 (Tree Plantation)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RANACHANDI SCHOOL AND COLLEGE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18" y="1978925"/>
            <a:ext cx="4863152" cy="36473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68" y="1978925"/>
            <a:ext cx="4904096" cy="36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275" y="655092"/>
            <a:ext cx="9294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04 (Tree Plantation)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RANACHANDI SCHOOL AND COLLEGE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82" y="1841211"/>
            <a:ext cx="4958685" cy="3795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69" y="1841211"/>
            <a:ext cx="4958685" cy="379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275" y="655092"/>
            <a:ext cx="9294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04 (Tree Plantation)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RANACHANDI SCHOOL AND COLLEGE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49" y="1937981"/>
            <a:ext cx="4540155" cy="3739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62" y="1958453"/>
            <a:ext cx="4717578" cy="371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275" y="655092"/>
            <a:ext cx="9294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04 (Tree Plantation)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RANACHANDI SCHOOL AND COLLEGE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3" y="1995984"/>
            <a:ext cx="4749421" cy="36814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43" y="2026693"/>
            <a:ext cx="4749421" cy="36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275" y="655092"/>
            <a:ext cx="9294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NO: 04 (Tree Plantation)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SCHOOL: RANACHANDI SCHOOL AND COLLEGE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68" y="1856094"/>
            <a:ext cx="4690282" cy="3875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62" y="1856094"/>
            <a:ext cx="4690282" cy="387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349</Words>
  <Application>Microsoft Office PowerPoint</Application>
  <PresentationFormat>Widescreen</PresentationFormat>
  <Paragraphs>46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TEAMOS(aXeSwY &amp; tomeCar)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26</cp:revision>
  <dcterms:created xsi:type="dcterms:W3CDTF">2018-11-10T14:30:10Z</dcterms:created>
  <dcterms:modified xsi:type="dcterms:W3CDTF">2018-12-12T13:59:58Z</dcterms:modified>
</cp:coreProperties>
</file>