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0" r:id="rId2"/>
    <p:sldId id="261" r:id="rId3"/>
    <p:sldId id="278" r:id="rId4"/>
    <p:sldId id="263" r:id="rId5"/>
    <p:sldId id="282" r:id="rId6"/>
    <p:sldId id="264" r:id="rId7"/>
    <p:sldId id="283" r:id="rId8"/>
    <p:sldId id="284" r:id="rId9"/>
    <p:sldId id="287" r:id="rId10"/>
    <p:sldId id="289" r:id="rId11"/>
    <p:sldId id="286" r:id="rId12"/>
    <p:sldId id="288" r:id="rId13"/>
    <p:sldId id="276" r:id="rId14"/>
    <p:sldId id="279" r:id="rId15"/>
    <p:sldId id="280" r:id="rId16"/>
    <p:sldId id="281" r:id="rId17"/>
    <p:sldId id="266" r:id="rId18"/>
    <p:sldId id="262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6067B-85B1-4442-988A-6603FFFCB534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310D9-ACFE-4105-A961-29BDCE21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5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310D9-ACFE-4105-A961-29BDCE21C2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13365" y="5991227"/>
            <a:ext cx="2743200" cy="365125"/>
          </a:xfrm>
        </p:spPr>
        <p:txBody>
          <a:bodyPr/>
          <a:lstStyle/>
          <a:p>
            <a:fld id="{C66D3240-D823-434C-9BE8-93C7E752AF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E14B-D8A1-408F-8E15-7FDE84D1D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8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3240-D823-434C-9BE8-93C7E752AF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E14B-D8A1-408F-8E15-7FDE84D1D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2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3240-D823-434C-9BE8-93C7E752AF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E14B-D8A1-408F-8E15-7FDE84D1D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2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3240-D823-434C-9BE8-93C7E752AF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E14B-D8A1-408F-8E15-7FDE84D1D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1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3240-D823-434C-9BE8-93C7E752AF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E14B-D8A1-408F-8E15-7FDE84D1D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3240-D823-434C-9BE8-93C7E752AF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E14B-D8A1-408F-8E15-7FDE84D1D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3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3240-D823-434C-9BE8-93C7E752AF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E14B-D8A1-408F-8E15-7FDE84D1D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9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3240-D823-434C-9BE8-93C7E752AF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E14B-D8A1-408F-8E15-7FDE84D1D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5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3240-D823-434C-9BE8-93C7E752AF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E14B-D8A1-408F-8E15-7FDE84D1D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8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3240-D823-434C-9BE8-93C7E752AF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E14B-D8A1-408F-8E15-7FDE84D1D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5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3240-D823-434C-9BE8-93C7E752AF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E14B-D8A1-408F-8E15-7FDE84D1D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2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 userDrawn="1"/>
        </p:nvSpPr>
        <p:spPr>
          <a:xfrm>
            <a:off x="14121" y="802729"/>
            <a:ext cx="1633248" cy="5316939"/>
          </a:xfrm>
          <a:prstGeom prst="roundRect">
            <a:avLst/>
          </a:prstGeom>
          <a:solidFill>
            <a:srgbClr val="CC33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43" name="Rounded Rectangle 42"/>
          <p:cNvSpPr/>
          <p:nvPr userDrawn="1"/>
        </p:nvSpPr>
        <p:spPr>
          <a:xfrm>
            <a:off x="10558752" y="841933"/>
            <a:ext cx="1633248" cy="5172391"/>
          </a:xfrm>
          <a:prstGeom prst="roundRect">
            <a:avLst/>
          </a:prstGeom>
          <a:solidFill>
            <a:srgbClr val="CC33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D3240-D823-434C-9BE8-93C7E752AF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302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7E14B-D8A1-408F-8E15-7FDE84D1D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91803" y="5593397"/>
            <a:ext cx="3230277" cy="1917154"/>
            <a:chOff x="-91803" y="5593397"/>
            <a:chExt cx="3230277" cy="1917154"/>
          </a:xfrm>
        </p:grpSpPr>
        <p:sp>
          <p:nvSpPr>
            <p:cNvPr id="12" name="Pie 11"/>
            <p:cNvSpPr/>
            <p:nvPr userDrawn="1"/>
          </p:nvSpPr>
          <p:spPr>
            <a:xfrm rot="10616742">
              <a:off x="865652" y="6139720"/>
              <a:ext cx="2272822" cy="1370831"/>
            </a:xfrm>
            <a:prstGeom prst="pie">
              <a:avLst>
                <a:gd name="adj1" fmla="val 210289"/>
                <a:gd name="adj2" fmla="val 11029510"/>
              </a:avLst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Pie 14"/>
            <p:cNvSpPr/>
            <p:nvPr userDrawn="1"/>
          </p:nvSpPr>
          <p:spPr>
            <a:xfrm rot="7377073">
              <a:off x="595153" y="5512302"/>
              <a:ext cx="1689080" cy="1996707"/>
            </a:xfrm>
            <a:custGeom>
              <a:avLst/>
              <a:gdLst>
                <a:gd name="connsiteX0" fmla="*/ 1703531 w 2386270"/>
                <a:gd name="connsiteY0" fmla="*/ 1641470 h 1724338"/>
                <a:gd name="connsiteX1" fmla="*/ 314042 w 2386270"/>
                <a:gd name="connsiteY1" fmla="*/ 1445098 h 1724338"/>
                <a:gd name="connsiteX2" fmla="*/ 672378 w 2386270"/>
                <a:gd name="connsiteY2" fmla="*/ 86456 h 1724338"/>
                <a:gd name="connsiteX3" fmla="*/ 1193135 w 2386270"/>
                <a:gd name="connsiteY3" fmla="*/ 862169 h 1724338"/>
                <a:gd name="connsiteX4" fmla="*/ 1703531 w 2386270"/>
                <a:gd name="connsiteY4" fmla="*/ 1641470 h 1724338"/>
                <a:gd name="connsiteX0" fmla="*/ 1703775 w 1703775"/>
                <a:gd name="connsiteY0" fmla="*/ 1555014 h 1637916"/>
                <a:gd name="connsiteX1" fmla="*/ 314286 w 1703775"/>
                <a:gd name="connsiteY1" fmla="*/ 1358642 h 1637916"/>
                <a:gd name="connsiteX2" fmla="*/ 672622 w 1703775"/>
                <a:gd name="connsiteY2" fmla="*/ 0 h 1637916"/>
                <a:gd name="connsiteX3" fmla="*/ 1193379 w 1703775"/>
                <a:gd name="connsiteY3" fmla="*/ 775713 h 1637916"/>
                <a:gd name="connsiteX4" fmla="*/ 1703775 w 1703775"/>
                <a:gd name="connsiteY4" fmla="*/ 1555014 h 1637916"/>
                <a:gd name="connsiteX0" fmla="*/ 1824176 w 1824176"/>
                <a:gd name="connsiteY0" fmla="*/ 1555014 h 1640381"/>
                <a:gd name="connsiteX1" fmla="*/ 434687 w 1824176"/>
                <a:gd name="connsiteY1" fmla="*/ 1358642 h 1640381"/>
                <a:gd name="connsiteX2" fmla="*/ 793023 w 1824176"/>
                <a:gd name="connsiteY2" fmla="*/ 0 h 1640381"/>
                <a:gd name="connsiteX3" fmla="*/ 1313780 w 1824176"/>
                <a:gd name="connsiteY3" fmla="*/ 775713 h 1640381"/>
                <a:gd name="connsiteX4" fmla="*/ 1824176 w 1824176"/>
                <a:gd name="connsiteY4" fmla="*/ 1555014 h 1640381"/>
                <a:gd name="connsiteX0" fmla="*/ 1719298 w 1719298"/>
                <a:gd name="connsiteY0" fmla="*/ 1555014 h 1658246"/>
                <a:gd name="connsiteX1" fmla="*/ 329809 w 1719298"/>
                <a:gd name="connsiteY1" fmla="*/ 1358642 h 1658246"/>
                <a:gd name="connsiteX2" fmla="*/ 688145 w 1719298"/>
                <a:gd name="connsiteY2" fmla="*/ 0 h 1658246"/>
                <a:gd name="connsiteX3" fmla="*/ 1208902 w 1719298"/>
                <a:gd name="connsiteY3" fmla="*/ 775713 h 1658246"/>
                <a:gd name="connsiteX4" fmla="*/ 1719298 w 1719298"/>
                <a:gd name="connsiteY4" fmla="*/ 1555014 h 1658246"/>
                <a:gd name="connsiteX0" fmla="*/ 1788130 w 1788130"/>
                <a:gd name="connsiteY0" fmla="*/ 1555014 h 1617973"/>
                <a:gd name="connsiteX1" fmla="*/ 398641 w 1788130"/>
                <a:gd name="connsiteY1" fmla="*/ 1358642 h 1617973"/>
                <a:gd name="connsiteX2" fmla="*/ 756977 w 1788130"/>
                <a:gd name="connsiteY2" fmla="*/ 0 h 1617973"/>
                <a:gd name="connsiteX3" fmla="*/ 1277734 w 1788130"/>
                <a:gd name="connsiteY3" fmla="*/ 775713 h 1617973"/>
                <a:gd name="connsiteX4" fmla="*/ 1788130 w 1788130"/>
                <a:gd name="connsiteY4" fmla="*/ 1555014 h 1617973"/>
                <a:gd name="connsiteX0" fmla="*/ 1701840 w 1701840"/>
                <a:gd name="connsiteY0" fmla="*/ 1555014 h 1644129"/>
                <a:gd name="connsiteX1" fmla="*/ 312351 w 1701840"/>
                <a:gd name="connsiteY1" fmla="*/ 1358642 h 1644129"/>
                <a:gd name="connsiteX2" fmla="*/ 670687 w 1701840"/>
                <a:gd name="connsiteY2" fmla="*/ 0 h 1644129"/>
                <a:gd name="connsiteX3" fmla="*/ 1191444 w 1701840"/>
                <a:gd name="connsiteY3" fmla="*/ 775713 h 1644129"/>
                <a:gd name="connsiteX4" fmla="*/ 1701840 w 1701840"/>
                <a:gd name="connsiteY4" fmla="*/ 1555014 h 1644129"/>
                <a:gd name="connsiteX0" fmla="*/ 1654432 w 1654432"/>
                <a:gd name="connsiteY0" fmla="*/ 1555014 h 1654466"/>
                <a:gd name="connsiteX1" fmla="*/ 264943 w 1654432"/>
                <a:gd name="connsiteY1" fmla="*/ 1358642 h 1654466"/>
                <a:gd name="connsiteX2" fmla="*/ 623279 w 1654432"/>
                <a:gd name="connsiteY2" fmla="*/ 0 h 1654466"/>
                <a:gd name="connsiteX3" fmla="*/ 1144036 w 1654432"/>
                <a:gd name="connsiteY3" fmla="*/ 775713 h 1654466"/>
                <a:gd name="connsiteX4" fmla="*/ 1654432 w 1654432"/>
                <a:gd name="connsiteY4" fmla="*/ 1555014 h 1654466"/>
                <a:gd name="connsiteX0" fmla="*/ 1547461 w 1547461"/>
                <a:gd name="connsiteY0" fmla="*/ 1555014 h 1633541"/>
                <a:gd name="connsiteX1" fmla="*/ 157972 w 1547461"/>
                <a:gd name="connsiteY1" fmla="*/ 1358642 h 1633541"/>
                <a:gd name="connsiteX2" fmla="*/ 516308 w 1547461"/>
                <a:gd name="connsiteY2" fmla="*/ 0 h 1633541"/>
                <a:gd name="connsiteX3" fmla="*/ 1037065 w 1547461"/>
                <a:gd name="connsiteY3" fmla="*/ 775713 h 1633541"/>
                <a:gd name="connsiteX4" fmla="*/ 1547461 w 1547461"/>
                <a:gd name="connsiteY4" fmla="*/ 1555014 h 1633541"/>
                <a:gd name="connsiteX0" fmla="*/ 1547461 w 1547461"/>
                <a:gd name="connsiteY0" fmla="*/ 1555014 h 1754524"/>
                <a:gd name="connsiteX1" fmla="*/ 157972 w 1547461"/>
                <a:gd name="connsiteY1" fmla="*/ 1358642 h 1754524"/>
                <a:gd name="connsiteX2" fmla="*/ 516308 w 1547461"/>
                <a:gd name="connsiteY2" fmla="*/ 0 h 1754524"/>
                <a:gd name="connsiteX3" fmla="*/ 1037065 w 1547461"/>
                <a:gd name="connsiteY3" fmla="*/ 775713 h 1754524"/>
                <a:gd name="connsiteX4" fmla="*/ 1547461 w 1547461"/>
                <a:gd name="connsiteY4" fmla="*/ 1555014 h 1754524"/>
                <a:gd name="connsiteX0" fmla="*/ 1547461 w 1547461"/>
                <a:gd name="connsiteY0" fmla="*/ 1555014 h 1754524"/>
                <a:gd name="connsiteX1" fmla="*/ 157973 w 1547461"/>
                <a:gd name="connsiteY1" fmla="*/ 1358642 h 1754524"/>
                <a:gd name="connsiteX2" fmla="*/ 516308 w 1547461"/>
                <a:gd name="connsiteY2" fmla="*/ 0 h 1754524"/>
                <a:gd name="connsiteX3" fmla="*/ 1037065 w 1547461"/>
                <a:gd name="connsiteY3" fmla="*/ 775713 h 1754524"/>
                <a:gd name="connsiteX4" fmla="*/ 1547461 w 1547461"/>
                <a:gd name="connsiteY4" fmla="*/ 1555014 h 1754524"/>
                <a:gd name="connsiteX0" fmla="*/ 1622773 w 1622773"/>
                <a:gd name="connsiteY0" fmla="*/ 1555014 h 1745617"/>
                <a:gd name="connsiteX1" fmla="*/ 233285 w 1622773"/>
                <a:gd name="connsiteY1" fmla="*/ 1358642 h 1745617"/>
                <a:gd name="connsiteX2" fmla="*/ 591620 w 1622773"/>
                <a:gd name="connsiteY2" fmla="*/ 0 h 1745617"/>
                <a:gd name="connsiteX3" fmla="*/ 1112377 w 1622773"/>
                <a:gd name="connsiteY3" fmla="*/ 775713 h 1745617"/>
                <a:gd name="connsiteX4" fmla="*/ 1622773 w 1622773"/>
                <a:gd name="connsiteY4" fmla="*/ 1555014 h 1745617"/>
                <a:gd name="connsiteX0" fmla="*/ 1579770 w 1579770"/>
                <a:gd name="connsiteY0" fmla="*/ 1555014 h 1754649"/>
                <a:gd name="connsiteX1" fmla="*/ 190282 w 1579770"/>
                <a:gd name="connsiteY1" fmla="*/ 1358642 h 1754649"/>
                <a:gd name="connsiteX2" fmla="*/ 548617 w 1579770"/>
                <a:gd name="connsiteY2" fmla="*/ 0 h 1754649"/>
                <a:gd name="connsiteX3" fmla="*/ 1069374 w 1579770"/>
                <a:gd name="connsiteY3" fmla="*/ 775713 h 1754649"/>
                <a:gd name="connsiteX4" fmla="*/ 1579770 w 1579770"/>
                <a:gd name="connsiteY4" fmla="*/ 1555014 h 175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9770" h="1754649">
                  <a:moveTo>
                    <a:pt x="1579770" y="1555014"/>
                  </a:moveTo>
                  <a:cubicBezTo>
                    <a:pt x="1143447" y="1988875"/>
                    <a:pt x="361286" y="1618376"/>
                    <a:pt x="190282" y="1358642"/>
                  </a:cubicBezTo>
                  <a:cubicBezTo>
                    <a:pt x="-59735" y="978896"/>
                    <a:pt x="-170189" y="251971"/>
                    <a:pt x="548617" y="0"/>
                  </a:cubicBezTo>
                  <a:lnTo>
                    <a:pt x="1069374" y="775713"/>
                  </a:lnTo>
                  <a:lnTo>
                    <a:pt x="1579770" y="1555014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Pie 12"/>
            <p:cNvSpPr/>
            <p:nvPr userDrawn="1"/>
          </p:nvSpPr>
          <p:spPr>
            <a:xfrm rot="10021522">
              <a:off x="-91803" y="5593397"/>
              <a:ext cx="1678608" cy="1426727"/>
            </a:xfrm>
            <a:custGeom>
              <a:avLst/>
              <a:gdLst>
                <a:gd name="connsiteX0" fmla="*/ 1370713 w 3204067"/>
                <a:gd name="connsiteY0" fmla="*/ 1980160 h 1990590"/>
                <a:gd name="connsiteX1" fmla="*/ 101947 w 3204067"/>
                <a:gd name="connsiteY1" fmla="*/ 645915 h 1990590"/>
                <a:gd name="connsiteX2" fmla="*/ 1602034 w 3204067"/>
                <a:gd name="connsiteY2" fmla="*/ 995295 h 1990590"/>
                <a:gd name="connsiteX3" fmla="*/ 1370713 w 3204067"/>
                <a:gd name="connsiteY3" fmla="*/ 1980160 h 1990590"/>
                <a:gd name="connsiteX0" fmla="*/ 1369004 w 1603258"/>
                <a:gd name="connsiteY0" fmla="*/ 1346974 h 1346974"/>
                <a:gd name="connsiteX1" fmla="*/ 103171 w 1603258"/>
                <a:gd name="connsiteY1" fmla="*/ 0 h 1346974"/>
                <a:gd name="connsiteX2" fmla="*/ 1603258 w 1603258"/>
                <a:gd name="connsiteY2" fmla="*/ 349380 h 1346974"/>
                <a:gd name="connsiteX3" fmla="*/ 1369004 w 1603258"/>
                <a:gd name="connsiteY3" fmla="*/ 1346974 h 1346974"/>
                <a:gd name="connsiteX0" fmla="*/ 1366939 w 1601193"/>
                <a:gd name="connsiteY0" fmla="*/ 1346974 h 1445495"/>
                <a:gd name="connsiteX1" fmla="*/ 101106 w 1601193"/>
                <a:gd name="connsiteY1" fmla="*/ 0 h 1445495"/>
                <a:gd name="connsiteX2" fmla="*/ 1601193 w 1601193"/>
                <a:gd name="connsiteY2" fmla="*/ 349380 h 1445495"/>
                <a:gd name="connsiteX3" fmla="*/ 1366939 w 1601193"/>
                <a:gd name="connsiteY3" fmla="*/ 1346974 h 1445495"/>
                <a:gd name="connsiteX0" fmla="*/ 1402726 w 1636980"/>
                <a:gd name="connsiteY0" fmla="*/ 1346974 h 1433223"/>
                <a:gd name="connsiteX1" fmla="*/ 136893 w 1636980"/>
                <a:gd name="connsiteY1" fmla="*/ 0 h 1433223"/>
                <a:gd name="connsiteX2" fmla="*/ 1636980 w 1636980"/>
                <a:gd name="connsiteY2" fmla="*/ 349380 h 1433223"/>
                <a:gd name="connsiteX3" fmla="*/ 1402726 w 1636980"/>
                <a:gd name="connsiteY3" fmla="*/ 1346974 h 1433223"/>
                <a:gd name="connsiteX0" fmla="*/ 1402726 w 1636980"/>
                <a:gd name="connsiteY0" fmla="*/ 1346974 h 1433223"/>
                <a:gd name="connsiteX1" fmla="*/ 136893 w 1636980"/>
                <a:gd name="connsiteY1" fmla="*/ 0 h 1433223"/>
                <a:gd name="connsiteX2" fmla="*/ 1636980 w 1636980"/>
                <a:gd name="connsiteY2" fmla="*/ 349380 h 1433223"/>
                <a:gd name="connsiteX3" fmla="*/ 1402726 w 1636980"/>
                <a:gd name="connsiteY3" fmla="*/ 1346974 h 1433223"/>
                <a:gd name="connsiteX0" fmla="*/ 1397436 w 1631690"/>
                <a:gd name="connsiteY0" fmla="*/ 1351380 h 1420256"/>
                <a:gd name="connsiteX1" fmla="*/ 131603 w 1631690"/>
                <a:gd name="connsiteY1" fmla="*/ 4406 h 1420256"/>
                <a:gd name="connsiteX2" fmla="*/ 1631690 w 1631690"/>
                <a:gd name="connsiteY2" fmla="*/ 353786 h 1420256"/>
                <a:gd name="connsiteX3" fmla="*/ 1397436 w 1631690"/>
                <a:gd name="connsiteY3" fmla="*/ 1351380 h 1420256"/>
                <a:gd name="connsiteX0" fmla="*/ 1343852 w 1578106"/>
                <a:gd name="connsiteY0" fmla="*/ 1346974 h 1426727"/>
                <a:gd name="connsiteX1" fmla="*/ 78019 w 1578106"/>
                <a:gd name="connsiteY1" fmla="*/ 0 h 1426727"/>
                <a:gd name="connsiteX2" fmla="*/ 1578106 w 1578106"/>
                <a:gd name="connsiteY2" fmla="*/ 349380 h 1426727"/>
                <a:gd name="connsiteX3" fmla="*/ 1343852 w 1578106"/>
                <a:gd name="connsiteY3" fmla="*/ 1346974 h 142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8106" h="1426727">
                  <a:moveTo>
                    <a:pt x="1343852" y="1346974"/>
                  </a:moveTo>
                  <a:cubicBezTo>
                    <a:pt x="355582" y="1796757"/>
                    <a:pt x="-218098" y="206603"/>
                    <a:pt x="78019" y="0"/>
                  </a:cubicBezTo>
                  <a:cubicBezTo>
                    <a:pt x="536927" y="120391"/>
                    <a:pt x="1078077" y="232920"/>
                    <a:pt x="1578106" y="349380"/>
                  </a:cubicBezTo>
                  <a:lnTo>
                    <a:pt x="1343852" y="1346974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Pie 7"/>
            <p:cNvSpPr/>
            <p:nvPr userDrawn="1"/>
          </p:nvSpPr>
          <p:spPr>
            <a:xfrm rot="15532061">
              <a:off x="181257" y="5874629"/>
              <a:ext cx="844007" cy="1324309"/>
            </a:xfrm>
            <a:custGeom>
              <a:avLst/>
              <a:gdLst>
                <a:gd name="connsiteX0" fmla="*/ 1302418 w 1308100"/>
                <a:gd name="connsiteY0" fmla="*/ 1131852 h 2000577"/>
                <a:gd name="connsiteX1" fmla="*/ 483219 w 1308100"/>
                <a:gd name="connsiteY1" fmla="*/ 1965855 h 2000577"/>
                <a:gd name="connsiteX2" fmla="*/ 654050 w 1308100"/>
                <a:gd name="connsiteY2" fmla="*/ 1000289 h 2000577"/>
                <a:gd name="connsiteX3" fmla="*/ 1302418 w 1308100"/>
                <a:gd name="connsiteY3" fmla="*/ 1131852 h 2000577"/>
                <a:gd name="connsiteX0" fmla="*/ 887503 w 887503"/>
                <a:gd name="connsiteY0" fmla="*/ 131563 h 1268425"/>
                <a:gd name="connsiteX1" fmla="*/ 0 w 887503"/>
                <a:gd name="connsiteY1" fmla="*/ 1245020 h 1268425"/>
                <a:gd name="connsiteX2" fmla="*/ 239135 w 887503"/>
                <a:gd name="connsiteY2" fmla="*/ 0 h 1268425"/>
                <a:gd name="connsiteX3" fmla="*/ 887503 w 887503"/>
                <a:gd name="connsiteY3" fmla="*/ 131563 h 1268425"/>
                <a:gd name="connsiteX0" fmla="*/ 887503 w 887503"/>
                <a:gd name="connsiteY0" fmla="*/ 131563 h 1245020"/>
                <a:gd name="connsiteX1" fmla="*/ 0 w 887503"/>
                <a:gd name="connsiteY1" fmla="*/ 1245020 h 1245020"/>
                <a:gd name="connsiteX2" fmla="*/ 239135 w 887503"/>
                <a:gd name="connsiteY2" fmla="*/ 0 h 1245020"/>
                <a:gd name="connsiteX3" fmla="*/ 887503 w 887503"/>
                <a:gd name="connsiteY3" fmla="*/ 131563 h 1245020"/>
                <a:gd name="connsiteX0" fmla="*/ 844007 w 844007"/>
                <a:gd name="connsiteY0" fmla="*/ 149631 h 1245020"/>
                <a:gd name="connsiteX1" fmla="*/ 0 w 844007"/>
                <a:gd name="connsiteY1" fmla="*/ 1245020 h 1245020"/>
                <a:gd name="connsiteX2" fmla="*/ 239135 w 844007"/>
                <a:gd name="connsiteY2" fmla="*/ 0 h 1245020"/>
                <a:gd name="connsiteX3" fmla="*/ 844007 w 844007"/>
                <a:gd name="connsiteY3" fmla="*/ 149631 h 1245020"/>
                <a:gd name="connsiteX0" fmla="*/ 844007 w 844007"/>
                <a:gd name="connsiteY0" fmla="*/ 149631 h 1245020"/>
                <a:gd name="connsiteX1" fmla="*/ 0 w 844007"/>
                <a:gd name="connsiteY1" fmla="*/ 1245020 h 1245020"/>
                <a:gd name="connsiteX2" fmla="*/ 239135 w 844007"/>
                <a:gd name="connsiteY2" fmla="*/ 0 h 1245020"/>
                <a:gd name="connsiteX3" fmla="*/ 844007 w 844007"/>
                <a:gd name="connsiteY3" fmla="*/ 149631 h 124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4007" h="1245020">
                  <a:moveTo>
                    <a:pt x="844007" y="149631"/>
                  </a:moveTo>
                  <a:cubicBezTo>
                    <a:pt x="671590" y="752194"/>
                    <a:pt x="298593" y="1013866"/>
                    <a:pt x="0" y="1245020"/>
                  </a:cubicBezTo>
                  <a:lnTo>
                    <a:pt x="239135" y="0"/>
                  </a:lnTo>
                  <a:lnTo>
                    <a:pt x="844007" y="149631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flipV="1">
            <a:off x="-91803" y="-709782"/>
            <a:ext cx="3230277" cy="1917154"/>
            <a:chOff x="-91803" y="5593397"/>
            <a:chExt cx="3230277" cy="1917154"/>
          </a:xfrm>
        </p:grpSpPr>
        <p:sp>
          <p:nvSpPr>
            <p:cNvPr id="26" name="Pie 25"/>
            <p:cNvSpPr/>
            <p:nvPr userDrawn="1"/>
          </p:nvSpPr>
          <p:spPr>
            <a:xfrm rot="10616742">
              <a:off x="865652" y="6139720"/>
              <a:ext cx="2272822" cy="1370831"/>
            </a:xfrm>
            <a:prstGeom prst="pie">
              <a:avLst>
                <a:gd name="adj1" fmla="val 210289"/>
                <a:gd name="adj2" fmla="val 11029510"/>
              </a:avLst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7" name="Pie 14"/>
            <p:cNvSpPr/>
            <p:nvPr userDrawn="1"/>
          </p:nvSpPr>
          <p:spPr>
            <a:xfrm rot="7377073">
              <a:off x="595153" y="5512302"/>
              <a:ext cx="1689080" cy="1996707"/>
            </a:xfrm>
            <a:custGeom>
              <a:avLst/>
              <a:gdLst>
                <a:gd name="connsiteX0" fmla="*/ 1703531 w 2386270"/>
                <a:gd name="connsiteY0" fmla="*/ 1641470 h 1724338"/>
                <a:gd name="connsiteX1" fmla="*/ 314042 w 2386270"/>
                <a:gd name="connsiteY1" fmla="*/ 1445098 h 1724338"/>
                <a:gd name="connsiteX2" fmla="*/ 672378 w 2386270"/>
                <a:gd name="connsiteY2" fmla="*/ 86456 h 1724338"/>
                <a:gd name="connsiteX3" fmla="*/ 1193135 w 2386270"/>
                <a:gd name="connsiteY3" fmla="*/ 862169 h 1724338"/>
                <a:gd name="connsiteX4" fmla="*/ 1703531 w 2386270"/>
                <a:gd name="connsiteY4" fmla="*/ 1641470 h 1724338"/>
                <a:gd name="connsiteX0" fmla="*/ 1703775 w 1703775"/>
                <a:gd name="connsiteY0" fmla="*/ 1555014 h 1637916"/>
                <a:gd name="connsiteX1" fmla="*/ 314286 w 1703775"/>
                <a:gd name="connsiteY1" fmla="*/ 1358642 h 1637916"/>
                <a:gd name="connsiteX2" fmla="*/ 672622 w 1703775"/>
                <a:gd name="connsiteY2" fmla="*/ 0 h 1637916"/>
                <a:gd name="connsiteX3" fmla="*/ 1193379 w 1703775"/>
                <a:gd name="connsiteY3" fmla="*/ 775713 h 1637916"/>
                <a:gd name="connsiteX4" fmla="*/ 1703775 w 1703775"/>
                <a:gd name="connsiteY4" fmla="*/ 1555014 h 1637916"/>
                <a:gd name="connsiteX0" fmla="*/ 1824176 w 1824176"/>
                <a:gd name="connsiteY0" fmla="*/ 1555014 h 1640381"/>
                <a:gd name="connsiteX1" fmla="*/ 434687 w 1824176"/>
                <a:gd name="connsiteY1" fmla="*/ 1358642 h 1640381"/>
                <a:gd name="connsiteX2" fmla="*/ 793023 w 1824176"/>
                <a:gd name="connsiteY2" fmla="*/ 0 h 1640381"/>
                <a:gd name="connsiteX3" fmla="*/ 1313780 w 1824176"/>
                <a:gd name="connsiteY3" fmla="*/ 775713 h 1640381"/>
                <a:gd name="connsiteX4" fmla="*/ 1824176 w 1824176"/>
                <a:gd name="connsiteY4" fmla="*/ 1555014 h 1640381"/>
                <a:gd name="connsiteX0" fmla="*/ 1719298 w 1719298"/>
                <a:gd name="connsiteY0" fmla="*/ 1555014 h 1658246"/>
                <a:gd name="connsiteX1" fmla="*/ 329809 w 1719298"/>
                <a:gd name="connsiteY1" fmla="*/ 1358642 h 1658246"/>
                <a:gd name="connsiteX2" fmla="*/ 688145 w 1719298"/>
                <a:gd name="connsiteY2" fmla="*/ 0 h 1658246"/>
                <a:gd name="connsiteX3" fmla="*/ 1208902 w 1719298"/>
                <a:gd name="connsiteY3" fmla="*/ 775713 h 1658246"/>
                <a:gd name="connsiteX4" fmla="*/ 1719298 w 1719298"/>
                <a:gd name="connsiteY4" fmla="*/ 1555014 h 1658246"/>
                <a:gd name="connsiteX0" fmla="*/ 1788130 w 1788130"/>
                <a:gd name="connsiteY0" fmla="*/ 1555014 h 1617973"/>
                <a:gd name="connsiteX1" fmla="*/ 398641 w 1788130"/>
                <a:gd name="connsiteY1" fmla="*/ 1358642 h 1617973"/>
                <a:gd name="connsiteX2" fmla="*/ 756977 w 1788130"/>
                <a:gd name="connsiteY2" fmla="*/ 0 h 1617973"/>
                <a:gd name="connsiteX3" fmla="*/ 1277734 w 1788130"/>
                <a:gd name="connsiteY3" fmla="*/ 775713 h 1617973"/>
                <a:gd name="connsiteX4" fmla="*/ 1788130 w 1788130"/>
                <a:gd name="connsiteY4" fmla="*/ 1555014 h 1617973"/>
                <a:gd name="connsiteX0" fmla="*/ 1701840 w 1701840"/>
                <a:gd name="connsiteY0" fmla="*/ 1555014 h 1644129"/>
                <a:gd name="connsiteX1" fmla="*/ 312351 w 1701840"/>
                <a:gd name="connsiteY1" fmla="*/ 1358642 h 1644129"/>
                <a:gd name="connsiteX2" fmla="*/ 670687 w 1701840"/>
                <a:gd name="connsiteY2" fmla="*/ 0 h 1644129"/>
                <a:gd name="connsiteX3" fmla="*/ 1191444 w 1701840"/>
                <a:gd name="connsiteY3" fmla="*/ 775713 h 1644129"/>
                <a:gd name="connsiteX4" fmla="*/ 1701840 w 1701840"/>
                <a:gd name="connsiteY4" fmla="*/ 1555014 h 1644129"/>
                <a:gd name="connsiteX0" fmla="*/ 1654432 w 1654432"/>
                <a:gd name="connsiteY0" fmla="*/ 1555014 h 1654466"/>
                <a:gd name="connsiteX1" fmla="*/ 264943 w 1654432"/>
                <a:gd name="connsiteY1" fmla="*/ 1358642 h 1654466"/>
                <a:gd name="connsiteX2" fmla="*/ 623279 w 1654432"/>
                <a:gd name="connsiteY2" fmla="*/ 0 h 1654466"/>
                <a:gd name="connsiteX3" fmla="*/ 1144036 w 1654432"/>
                <a:gd name="connsiteY3" fmla="*/ 775713 h 1654466"/>
                <a:gd name="connsiteX4" fmla="*/ 1654432 w 1654432"/>
                <a:gd name="connsiteY4" fmla="*/ 1555014 h 1654466"/>
                <a:gd name="connsiteX0" fmla="*/ 1547461 w 1547461"/>
                <a:gd name="connsiteY0" fmla="*/ 1555014 h 1633541"/>
                <a:gd name="connsiteX1" fmla="*/ 157972 w 1547461"/>
                <a:gd name="connsiteY1" fmla="*/ 1358642 h 1633541"/>
                <a:gd name="connsiteX2" fmla="*/ 516308 w 1547461"/>
                <a:gd name="connsiteY2" fmla="*/ 0 h 1633541"/>
                <a:gd name="connsiteX3" fmla="*/ 1037065 w 1547461"/>
                <a:gd name="connsiteY3" fmla="*/ 775713 h 1633541"/>
                <a:gd name="connsiteX4" fmla="*/ 1547461 w 1547461"/>
                <a:gd name="connsiteY4" fmla="*/ 1555014 h 1633541"/>
                <a:gd name="connsiteX0" fmla="*/ 1547461 w 1547461"/>
                <a:gd name="connsiteY0" fmla="*/ 1555014 h 1754524"/>
                <a:gd name="connsiteX1" fmla="*/ 157972 w 1547461"/>
                <a:gd name="connsiteY1" fmla="*/ 1358642 h 1754524"/>
                <a:gd name="connsiteX2" fmla="*/ 516308 w 1547461"/>
                <a:gd name="connsiteY2" fmla="*/ 0 h 1754524"/>
                <a:gd name="connsiteX3" fmla="*/ 1037065 w 1547461"/>
                <a:gd name="connsiteY3" fmla="*/ 775713 h 1754524"/>
                <a:gd name="connsiteX4" fmla="*/ 1547461 w 1547461"/>
                <a:gd name="connsiteY4" fmla="*/ 1555014 h 1754524"/>
                <a:gd name="connsiteX0" fmla="*/ 1547461 w 1547461"/>
                <a:gd name="connsiteY0" fmla="*/ 1555014 h 1754524"/>
                <a:gd name="connsiteX1" fmla="*/ 157973 w 1547461"/>
                <a:gd name="connsiteY1" fmla="*/ 1358642 h 1754524"/>
                <a:gd name="connsiteX2" fmla="*/ 516308 w 1547461"/>
                <a:gd name="connsiteY2" fmla="*/ 0 h 1754524"/>
                <a:gd name="connsiteX3" fmla="*/ 1037065 w 1547461"/>
                <a:gd name="connsiteY3" fmla="*/ 775713 h 1754524"/>
                <a:gd name="connsiteX4" fmla="*/ 1547461 w 1547461"/>
                <a:gd name="connsiteY4" fmla="*/ 1555014 h 1754524"/>
                <a:gd name="connsiteX0" fmla="*/ 1622773 w 1622773"/>
                <a:gd name="connsiteY0" fmla="*/ 1555014 h 1745617"/>
                <a:gd name="connsiteX1" fmla="*/ 233285 w 1622773"/>
                <a:gd name="connsiteY1" fmla="*/ 1358642 h 1745617"/>
                <a:gd name="connsiteX2" fmla="*/ 591620 w 1622773"/>
                <a:gd name="connsiteY2" fmla="*/ 0 h 1745617"/>
                <a:gd name="connsiteX3" fmla="*/ 1112377 w 1622773"/>
                <a:gd name="connsiteY3" fmla="*/ 775713 h 1745617"/>
                <a:gd name="connsiteX4" fmla="*/ 1622773 w 1622773"/>
                <a:gd name="connsiteY4" fmla="*/ 1555014 h 1745617"/>
                <a:gd name="connsiteX0" fmla="*/ 1579770 w 1579770"/>
                <a:gd name="connsiteY0" fmla="*/ 1555014 h 1754649"/>
                <a:gd name="connsiteX1" fmla="*/ 190282 w 1579770"/>
                <a:gd name="connsiteY1" fmla="*/ 1358642 h 1754649"/>
                <a:gd name="connsiteX2" fmla="*/ 548617 w 1579770"/>
                <a:gd name="connsiteY2" fmla="*/ 0 h 1754649"/>
                <a:gd name="connsiteX3" fmla="*/ 1069374 w 1579770"/>
                <a:gd name="connsiteY3" fmla="*/ 775713 h 1754649"/>
                <a:gd name="connsiteX4" fmla="*/ 1579770 w 1579770"/>
                <a:gd name="connsiteY4" fmla="*/ 1555014 h 175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9770" h="1754649">
                  <a:moveTo>
                    <a:pt x="1579770" y="1555014"/>
                  </a:moveTo>
                  <a:cubicBezTo>
                    <a:pt x="1143447" y="1988875"/>
                    <a:pt x="361286" y="1618376"/>
                    <a:pt x="190282" y="1358642"/>
                  </a:cubicBezTo>
                  <a:cubicBezTo>
                    <a:pt x="-59735" y="978896"/>
                    <a:pt x="-170189" y="251971"/>
                    <a:pt x="548617" y="0"/>
                  </a:cubicBezTo>
                  <a:lnTo>
                    <a:pt x="1069374" y="775713"/>
                  </a:lnTo>
                  <a:lnTo>
                    <a:pt x="1579770" y="1555014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8" name="Pie 12"/>
            <p:cNvSpPr/>
            <p:nvPr userDrawn="1"/>
          </p:nvSpPr>
          <p:spPr>
            <a:xfrm rot="10021522">
              <a:off x="-91803" y="5593397"/>
              <a:ext cx="1678608" cy="1426727"/>
            </a:xfrm>
            <a:custGeom>
              <a:avLst/>
              <a:gdLst>
                <a:gd name="connsiteX0" fmla="*/ 1370713 w 3204067"/>
                <a:gd name="connsiteY0" fmla="*/ 1980160 h 1990590"/>
                <a:gd name="connsiteX1" fmla="*/ 101947 w 3204067"/>
                <a:gd name="connsiteY1" fmla="*/ 645915 h 1990590"/>
                <a:gd name="connsiteX2" fmla="*/ 1602034 w 3204067"/>
                <a:gd name="connsiteY2" fmla="*/ 995295 h 1990590"/>
                <a:gd name="connsiteX3" fmla="*/ 1370713 w 3204067"/>
                <a:gd name="connsiteY3" fmla="*/ 1980160 h 1990590"/>
                <a:gd name="connsiteX0" fmla="*/ 1369004 w 1603258"/>
                <a:gd name="connsiteY0" fmla="*/ 1346974 h 1346974"/>
                <a:gd name="connsiteX1" fmla="*/ 103171 w 1603258"/>
                <a:gd name="connsiteY1" fmla="*/ 0 h 1346974"/>
                <a:gd name="connsiteX2" fmla="*/ 1603258 w 1603258"/>
                <a:gd name="connsiteY2" fmla="*/ 349380 h 1346974"/>
                <a:gd name="connsiteX3" fmla="*/ 1369004 w 1603258"/>
                <a:gd name="connsiteY3" fmla="*/ 1346974 h 1346974"/>
                <a:gd name="connsiteX0" fmla="*/ 1366939 w 1601193"/>
                <a:gd name="connsiteY0" fmla="*/ 1346974 h 1445495"/>
                <a:gd name="connsiteX1" fmla="*/ 101106 w 1601193"/>
                <a:gd name="connsiteY1" fmla="*/ 0 h 1445495"/>
                <a:gd name="connsiteX2" fmla="*/ 1601193 w 1601193"/>
                <a:gd name="connsiteY2" fmla="*/ 349380 h 1445495"/>
                <a:gd name="connsiteX3" fmla="*/ 1366939 w 1601193"/>
                <a:gd name="connsiteY3" fmla="*/ 1346974 h 1445495"/>
                <a:gd name="connsiteX0" fmla="*/ 1402726 w 1636980"/>
                <a:gd name="connsiteY0" fmla="*/ 1346974 h 1433223"/>
                <a:gd name="connsiteX1" fmla="*/ 136893 w 1636980"/>
                <a:gd name="connsiteY1" fmla="*/ 0 h 1433223"/>
                <a:gd name="connsiteX2" fmla="*/ 1636980 w 1636980"/>
                <a:gd name="connsiteY2" fmla="*/ 349380 h 1433223"/>
                <a:gd name="connsiteX3" fmla="*/ 1402726 w 1636980"/>
                <a:gd name="connsiteY3" fmla="*/ 1346974 h 1433223"/>
                <a:gd name="connsiteX0" fmla="*/ 1402726 w 1636980"/>
                <a:gd name="connsiteY0" fmla="*/ 1346974 h 1433223"/>
                <a:gd name="connsiteX1" fmla="*/ 136893 w 1636980"/>
                <a:gd name="connsiteY1" fmla="*/ 0 h 1433223"/>
                <a:gd name="connsiteX2" fmla="*/ 1636980 w 1636980"/>
                <a:gd name="connsiteY2" fmla="*/ 349380 h 1433223"/>
                <a:gd name="connsiteX3" fmla="*/ 1402726 w 1636980"/>
                <a:gd name="connsiteY3" fmla="*/ 1346974 h 1433223"/>
                <a:gd name="connsiteX0" fmla="*/ 1397436 w 1631690"/>
                <a:gd name="connsiteY0" fmla="*/ 1351380 h 1420256"/>
                <a:gd name="connsiteX1" fmla="*/ 131603 w 1631690"/>
                <a:gd name="connsiteY1" fmla="*/ 4406 h 1420256"/>
                <a:gd name="connsiteX2" fmla="*/ 1631690 w 1631690"/>
                <a:gd name="connsiteY2" fmla="*/ 353786 h 1420256"/>
                <a:gd name="connsiteX3" fmla="*/ 1397436 w 1631690"/>
                <a:gd name="connsiteY3" fmla="*/ 1351380 h 1420256"/>
                <a:gd name="connsiteX0" fmla="*/ 1343852 w 1578106"/>
                <a:gd name="connsiteY0" fmla="*/ 1346974 h 1426727"/>
                <a:gd name="connsiteX1" fmla="*/ 78019 w 1578106"/>
                <a:gd name="connsiteY1" fmla="*/ 0 h 1426727"/>
                <a:gd name="connsiteX2" fmla="*/ 1578106 w 1578106"/>
                <a:gd name="connsiteY2" fmla="*/ 349380 h 1426727"/>
                <a:gd name="connsiteX3" fmla="*/ 1343852 w 1578106"/>
                <a:gd name="connsiteY3" fmla="*/ 1346974 h 142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8106" h="1426727">
                  <a:moveTo>
                    <a:pt x="1343852" y="1346974"/>
                  </a:moveTo>
                  <a:cubicBezTo>
                    <a:pt x="355582" y="1796757"/>
                    <a:pt x="-218098" y="206603"/>
                    <a:pt x="78019" y="0"/>
                  </a:cubicBezTo>
                  <a:cubicBezTo>
                    <a:pt x="536927" y="120391"/>
                    <a:pt x="1078077" y="232920"/>
                    <a:pt x="1578106" y="349380"/>
                  </a:cubicBezTo>
                  <a:lnTo>
                    <a:pt x="1343852" y="1346974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9" name="Pie 7"/>
            <p:cNvSpPr/>
            <p:nvPr userDrawn="1"/>
          </p:nvSpPr>
          <p:spPr>
            <a:xfrm rot="15532061">
              <a:off x="181257" y="5874629"/>
              <a:ext cx="844007" cy="1324309"/>
            </a:xfrm>
            <a:custGeom>
              <a:avLst/>
              <a:gdLst>
                <a:gd name="connsiteX0" fmla="*/ 1302418 w 1308100"/>
                <a:gd name="connsiteY0" fmla="*/ 1131852 h 2000577"/>
                <a:gd name="connsiteX1" fmla="*/ 483219 w 1308100"/>
                <a:gd name="connsiteY1" fmla="*/ 1965855 h 2000577"/>
                <a:gd name="connsiteX2" fmla="*/ 654050 w 1308100"/>
                <a:gd name="connsiteY2" fmla="*/ 1000289 h 2000577"/>
                <a:gd name="connsiteX3" fmla="*/ 1302418 w 1308100"/>
                <a:gd name="connsiteY3" fmla="*/ 1131852 h 2000577"/>
                <a:gd name="connsiteX0" fmla="*/ 887503 w 887503"/>
                <a:gd name="connsiteY0" fmla="*/ 131563 h 1268425"/>
                <a:gd name="connsiteX1" fmla="*/ 0 w 887503"/>
                <a:gd name="connsiteY1" fmla="*/ 1245020 h 1268425"/>
                <a:gd name="connsiteX2" fmla="*/ 239135 w 887503"/>
                <a:gd name="connsiteY2" fmla="*/ 0 h 1268425"/>
                <a:gd name="connsiteX3" fmla="*/ 887503 w 887503"/>
                <a:gd name="connsiteY3" fmla="*/ 131563 h 1268425"/>
                <a:gd name="connsiteX0" fmla="*/ 887503 w 887503"/>
                <a:gd name="connsiteY0" fmla="*/ 131563 h 1245020"/>
                <a:gd name="connsiteX1" fmla="*/ 0 w 887503"/>
                <a:gd name="connsiteY1" fmla="*/ 1245020 h 1245020"/>
                <a:gd name="connsiteX2" fmla="*/ 239135 w 887503"/>
                <a:gd name="connsiteY2" fmla="*/ 0 h 1245020"/>
                <a:gd name="connsiteX3" fmla="*/ 887503 w 887503"/>
                <a:gd name="connsiteY3" fmla="*/ 131563 h 1245020"/>
                <a:gd name="connsiteX0" fmla="*/ 844007 w 844007"/>
                <a:gd name="connsiteY0" fmla="*/ 149631 h 1245020"/>
                <a:gd name="connsiteX1" fmla="*/ 0 w 844007"/>
                <a:gd name="connsiteY1" fmla="*/ 1245020 h 1245020"/>
                <a:gd name="connsiteX2" fmla="*/ 239135 w 844007"/>
                <a:gd name="connsiteY2" fmla="*/ 0 h 1245020"/>
                <a:gd name="connsiteX3" fmla="*/ 844007 w 844007"/>
                <a:gd name="connsiteY3" fmla="*/ 149631 h 1245020"/>
                <a:gd name="connsiteX0" fmla="*/ 844007 w 844007"/>
                <a:gd name="connsiteY0" fmla="*/ 149631 h 1245020"/>
                <a:gd name="connsiteX1" fmla="*/ 0 w 844007"/>
                <a:gd name="connsiteY1" fmla="*/ 1245020 h 1245020"/>
                <a:gd name="connsiteX2" fmla="*/ 239135 w 844007"/>
                <a:gd name="connsiteY2" fmla="*/ 0 h 1245020"/>
                <a:gd name="connsiteX3" fmla="*/ 844007 w 844007"/>
                <a:gd name="connsiteY3" fmla="*/ 149631 h 124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4007" h="1245020">
                  <a:moveTo>
                    <a:pt x="844007" y="149631"/>
                  </a:moveTo>
                  <a:cubicBezTo>
                    <a:pt x="671590" y="752194"/>
                    <a:pt x="298593" y="1013866"/>
                    <a:pt x="0" y="1245020"/>
                  </a:cubicBezTo>
                  <a:lnTo>
                    <a:pt x="239135" y="0"/>
                  </a:lnTo>
                  <a:lnTo>
                    <a:pt x="844007" y="149631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9"/>
          <p:cNvGrpSpPr/>
          <p:nvPr userDrawn="1"/>
        </p:nvGrpSpPr>
        <p:grpSpPr>
          <a:xfrm flipH="1" flipV="1">
            <a:off x="9103942" y="-654235"/>
            <a:ext cx="3230277" cy="1917154"/>
            <a:chOff x="-91803" y="5593397"/>
            <a:chExt cx="3230277" cy="1917154"/>
          </a:xfrm>
        </p:grpSpPr>
        <p:sp>
          <p:nvSpPr>
            <p:cNvPr id="31" name="Pie 30"/>
            <p:cNvSpPr/>
            <p:nvPr userDrawn="1"/>
          </p:nvSpPr>
          <p:spPr>
            <a:xfrm rot="10616742">
              <a:off x="865652" y="6139720"/>
              <a:ext cx="2272822" cy="1370831"/>
            </a:xfrm>
            <a:prstGeom prst="pie">
              <a:avLst>
                <a:gd name="adj1" fmla="val 210289"/>
                <a:gd name="adj2" fmla="val 11029510"/>
              </a:avLst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2" name="Pie 14"/>
            <p:cNvSpPr/>
            <p:nvPr userDrawn="1"/>
          </p:nvSpPr>
          <p:spPr>
            <a:xfrm rot="7377073">
              <a:off x="595153" y="5512302"/>
              <a:ext cx="1689080" cy="1996707"/>
            </a:xfrm>
            <a:custGeom>
              <a:avLst/>
              <a:gdLst>
                <a:gd name="connsiteX0" fmla="*/ 1703531 w 2386270"/>
                <a:gd name="connsiteY0" fmla="*/ 1641470 h 1724338"/>
                <a:gd name="connsiteX1" fmla="*/ 314042 w 2386270"/>
                <a:gd name="connsiteY1" fmla="*/ 1445098 h 1724338"/>
                <a:gd name="connsiteX2" fmla="*/ 672378 w 2386270"/>
                <a:gd name="connsiteY2" fmla="*/ 86456 h 1724338"/>
                <a:gd name="connsiteX3" fmla="*/ 1193135 w 2386270"/>
                <a:gd name="connsiteY3" fmla="*/ 862169 h 1724338"/>
                <a:gd name="connsiteX4" fmla="*/ 1703531 w 2386270"/>
                <a:gd name="connsiteY4" fmla="*/ 1641470 h 1724338"/>
                <a:gd name="connsiteX0" fmla="*/ 1703775 w 1703775"/>
                <a:gd name="connsiteY0" fmla="*/ 1555014 h 1637916"/>
                <a:gd name="connsiteX1" fmla="*/ 314286 w 1703775"/>
                <a:gd name="connsiteY1" fmla="*/ 1358642 h 1637916"/>
                <a:gd name="connsiteX2" fmla="*/ 672622 w 1703775"/>
                <a:gd name="connsiteY2" fmla="*/ 0 h 1637916"/>
                <a:gd name="connsiteX3" fmla="*/ 1193379 w 1703775"/>
                <a:gd name="connsiteY3" fmla="*/ 775713 h 1637916"/>
                <a:gd name="connsiteX4" fmla="*/ 1703775 w 1703775"/>
                <a:gd name="connsiteY4" fmla="*/ 1555014 h 1637916"/>
                <a:gd name="connsiteX0" fmla="*/ 1824176 w 1824176"/>
                <a:gd name="connsiteY0" fmla="*/ 1555014 h 1640381"/>
                <a:gd name="connsiteX1" fmla="*/ 434687 w 1824176"/>
                <a:gd name="connsiteY1" fmla="*/ 1358642 h 1640381"/>
                <a:gd name="connsiteX2" fmla="*/ 793023 w 1824176"/>
                <a:gd name="connsiteY2" fmla="*/ 0 h 1640381"/>
                <a:gd name="connsiteX3" fmla="*/ 1313780 w 1824176"/>
                <a:gd name="connsiteY3" fmla="*/ 775713 h 1640381"/>
                <a:gd name="connsiteX4" fmla="*/ 1824176 w 1824176"/>
                <a:gd name="connsiteY4" fmla="*/ 1555014 h 1640381"/>
                <a:gd name="connsiteX0" fmla="*/ 1719298 w 1719298"/>
                <a:gd name="connsiteY0" fmla="*/ 1555014 h 1658246"/>
                <a:gd name="connsiteX1" fmla="*/ 329809 w 1719298"/>
                <a:gd name="connsiteY1" fmla="*/ 1358642 h 1658246"/>
                <a:gd name="connsiteX2" fmla="*/ 688145 w 1719298"/>
                <a:gd name="connsiteY2" fmla="*/ 0 h 1658246"/>
                <a:gd name="connsiteX3" fmla="*/ 1208902 w 1719298"/>
                <a:gd name="connsiteY3" fmla="*/ 775713 h 1658246"/>
                <a:gd name="connsiteX4" fmla="*/ 1719298 w 1719298"/>
                <a:gd name="connsiteY4" fmla="*/ 1555014 h 1658246"/>
                <a:gd name="connsiteX0" fmla="*/ 1788130 w 1788130"/>
                <a:gd name="connsiteY0" fmla="*/ 1555014 h 1617973"/>
                <a:gd name="connsiteX1" fmla="*/ 398641 w 1788130"/>
                <a:gd name="connsiteY1" fmla="*/ 1358642 h 1617973"/>
                <a:gd name="connsiteX2" fmla="*/ 756977 w 1788130"/>
                <a:gd name="connsiteY2" fmla="*/ 0 h 1617973"/>
                <a:gd name="connsiteX3" fmla="*/ 1277734 w 1788130"/>
                <a:gd name="connsiteY3" fmla="*/ 775713 h 1617973"/>
                <a:gd name="connsiteX4" fmla="*/ 1788130 w 1788130"/>
                <a:gd name="connsiteY4" fmla="*/ 1555014 h 1617973"/>
                <a:gd name="connsiteX0" fmla="*/ 1701840 w 1701840"/>
                <a:gd name="connsiteY0" fmla="*/ 1555014 h 1644129"/>
                <a:gd name="connsiteX1" fmla="*/ 312351 w 1701840"/>
                <a:gd name="connsiteY1" fmla="*/ 1358642 h 1644129"/>
                <a:gd name="connsiteX2" fmla="*/ 670687 w 1701840"/>
                <a:gd name="connsiteY2" fmla="*/ 0 h 1644129"/>
                <a:gd name="connsiteX3" fmla="*/ 1191444 w 1701840"/>
                <a:gd name="connsiteY3" fmla="*/ 775713 h 1644129"/>
                <a:gd name="connsiteX4" fmla="*/ 1701840 w 1701840"/>
                <a:gd name="connsiteY4" fmla="*/ 1555014 h 1644129"/>
                <a:gd name="connsiteX0" fmla="*/ 1654432 w 1654432"/>
                <a:gd name="connsiteY0" fmla="*/ 1555014 h 1654466"/>
                <a:gd name="connsiteX1" fmla="*/ 264943 w 1654432"/>
                <a:gd name="connsiteY1" fmla="*/ 1358642 h 1654466"/>
                <a:gd name="connsiteX2" fmla="*/ 623279 w 1654432"/>
                <a:gd name="connsiteY2" fmla="*/ 0 h 1654466"/>
                <a:gd name="connsiteX3" fmla="*/ 1144036 w 1654432"/>
                <a:gd name="connsiteY3" fmla="*/ 775713 h 1654466"/>
                <a:gd name="connsiteX4" fmla="*/ 1654432 w 1654432"/>
                <a:gd name="connsiteY4" fmla="*/ 1555014 h 1654466"/>
                <a:gd name="connsiteX0" fmla="*/ 1547461 w 1547461"/>
                <a:gd name="connsiteY0" fmla="*/ 1555014 h 1633541"/>
                <a:gd name="connsiteX1" fmla="*/ 157972 w 1547461"/>
                <a:gd name="connsiteY1" fmla="*/ 1358642 h 1633541"/>
                <a:gd name="connsiteX2" fmla="*/ 516308 w 1547461"/>
                <a:gd name="connsiteY2" fmla="*/ 0 h 1633541"/>
                <a:gd name="connsiteX3" fmla="*/ 1037065 w 1547461"/>
                <a:gd name="connsiteY3" fmla="*/ 775713 h 1633541"/>
                <a:gd name="connsiteX4" fmla="*/ 1547461 w 1547461"/>
                <a:gd name="connsiteY4" fmla="*/ 1555014 h 1633541"/>
                <a:gd name="connsiteX0" fmla="*/ 1547461 w 1547461"/>
                <a:gd name="connsiteY0" fmla="*/ 1555014 h 1754524"/>
                <a:gd name="connsiteX1" fmla="*/ 157972 w 1547461"/>
                <a:gd name="connsiteY1" fmla="*/ 1358642 h 1754524"/>
                <a:gd name="connsiteX2" fmla="*/ 516308 w 1547461"/>
                <a:gd name="connsiteY2" fmla="*/ 0 h 1754524"/>
                <a:gd name="connsiteX3" fmla="*/ 1037065 w 1547461"/>
                <a:gd name="connsiteY3" fmla="*/ 775713 h 1754524"/>
                <a:gd name="connsiteX4" fmla="*/ 1547461 w 1547461"/>
                <a:gd name="connsiteY4" fmla="*/ 1555014 h 1754524"/>
                <a:gd name="connsiteX0" fmla="*/ 1547461 w 1547461"/>
                <a:gd name="connsiteY0" fmla="*/ 1555014 h 1754524"/>
                <a:gd name="connsiteX1" fmla="*/ 157973 w 1547461"/>
                <a:gd name="connsiteY1" fmla="*/ 1358642 h 1754524"/>
                <a:gd name="connsiteX2" fmla="*/ 516308 w 1547461"/>
                <a:gd name="connsiteY2" fmla="*/ 0 h 1754524"/>
                <a:gd name="connsiteX3" fmla="*/ 1037065 w 1547461"/>
                <a:gd name="connsiteY3" fmla="*/ 775713 h 1754524"/>
                <a:gd name="connsiteX4" fmla="*/ 1547461 w 1547461"/>
                <a:gd name="connsiteY4" fmla="*/ 1555014 h 1754524"/>
                <a:gd name="connsiteX0" fmla="*/ 1622773 w 1622773"/>
                <a:gd name="connsiteY0" fmla="*/ 1555014 h 1745617"/>
                <a:gd name="connsiteX1" fmla="*/ 233285 w 1622773"/>
                <a:gd name="connsiteY1" fmla="*/ 1358642 h 1745617"/>
                <a:gd name="connsiteX2" fmla="*/ 591620 w 1622773"/>
                <a:gd name="connsiteY2" fmla="*/ 0 h 1745617"/>
                <a:gd name="connsiteX3" fmla="*/ 1112377 w 1622773"/>
                <a:gd name="connsiteY3" fmla="*/ 775713 h 1745617"/>
                <a:gd name="connsiteX4" fmla="*/ 1622773 w 1622773"/>
                <a:gd name="connsiteY4" fmla="*/ 1555014 h 1745617"/>
                <a:gd name="connsiteX0" fmla="*/ 1579770 w 1579770"/>
                <a:gd name="connsiteY0" fmla="*/ 1555014 h 1754649"/>
                <a:gd name="connsiteX1" fmla="*/ 190282 w 1579770"/>
                <a:gd name="connsiteY1" fmla="*/ 1358642 h 1754649"/>
                <a:gd name="connsiteX2" fmla="*/ 548617 w 1579770"/>
                <a:gd name="connsiteY2" fmla="*/ 0 h 1754649"/>
                <a:gd name="connsiteX3" fmla="*/ 1069374 w 1579770"/>
                <a:gd name="connsiteY3" fmla="*/ 775713 h 1754649"/>
                <a:gd name="connsiteX4" fmla="*/ 1579770 w 1579770"/>
                <a:gd name="connsiteY4" fmla="*/ 1555014 h 175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9770" h="1754649">
                  <a:moveTo>
                    <a:pt x="1579770" y="1555014"/>
                  </a:moveTo>
                  <a:cubicBezTo>
                    <a:pt x="1143447" y="1988875"/>
                    <a:pt x="361286" y="1618376"/>
                    <a:pt x="190282" y="1358642"/>
                  </a:cubicBezTo>
                  <a:cubicBezTo>
                    <a:pt x="-59735" y="978896"/>
                    <a:pt x="-170189" y="251971"/>
                    <a:pt x="548617" y="0"/>
                  </a:cubicBezTo>
                  <a:lnTo>
                    <a:pt x="1069374" y="775713"/>
                  </a:lnTo>
                  <a:lnTo>
                    <a:pt x="1579770" y="1555014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3" name="Pie 12"/>
            <p:cNvSpPr/>
            <p:nvPr userDrawn="1"/>
          </p:nvSpPr>
          <p:spPr>
            <a:xfrm rot="10021522">
              <a:off x="-91803" y="5593397"/>
              <a:ext cx="1678608" cy="1426727"/>
            </a:xfrm>
            <a:custGeom>
              <a:avLst/>
              <a:gdLst>
                <a:gd name="connsiteX0" fmla="*/ 1370713 w 3204067"/>
                <a:gd name="connsiteY0" fmla="*/ 1980160 h 1990590"/>
                <a:gd name="connsiteX1" fmla="*/ 101947 w 3204067"/>
                <a:gd name="connsiteY1" fmla="*/ 645915 h 1990590"/>
                <a:gd name="connsiteX2" fmla="*/ 1602034 w 3204067"/>
                <a:gd name="connsiteY2" fmla="*/ 995295 h 1990590"/>
                <a:gd name="connsiteX3" fmla="*/ 1370713 w 3204067"/>
                <a:gd name="connsiteY3" fmla="*/ 1980160 h 1990590"/>
                <a:gd name="connsiteX0" fmla="*/ 1369004 w 1603258"/>
                <a:gd name="connsiteY0" fmla="*/ 1346974 h 1346974"/>
                <a:gd name="connsiteX1" fmla="*/ 103171 w 1603258"/>
                <a:gd name="connsiteY1" fmla="*/ 0 h 1346974"/>
                <a:gd name="connsiteX2" fmla="*/ 1603258 w 1603258"/>
                <a:gd name="connsiteY2" fmla="*/ 349380 h 1346974"/>
                <a:gd name="connsiteX3" fmla="*/ 1369004 w 1603258"/>
                <a:gd name="connsiteY3" fmla="*/ 1346974 h 1346974"/>
                <a:gd name="connsiteX0" fmla="*/ 1366939 w 1601193"/>
                <a:gd name="connsiteY0" fmla="*/ 1346974 h 1445495"/>
                <a:gd name="connsiteX1" fmla="*/ 101106 w 1601193"/>
                <a:gd name="connsiteY1" fmla="*/ 0 h 1445495"/>
                <a:gd name="connsiteX2" fmla="*/ 1601193 w 1601193"/>
                <a:gd name="connsiteY2" fmla="*/ 349380 h 1445495"/>
                <a:gd name="connsiteX3" fmla="*/ 1366939 w 1601193"/>
                <a:gd name="connsiteY3" fmla="*/ 1346974 h 1445495"/>
                <a:gd name="connsiteX0" fmla="*/ 1402726 w 1636980"/>
                <a:gd name="connsiteY0" fmla="*/ 1346974 h 1433223"/>
                <a:gd name="connsiteX1" fmla="*/ 136893 w 1636980"/>
                <a:gd name="connsiteY1" fmla="*/ 0 h 1433223"/>
                <a:gd name="connsiteX2" fmla="*/ 1636980 w 1636980"/>
                <a:gd name="connsiteY2" fmla="*/ 349380 h 1433223"/>
                <a:gd name="connsiteX3" fmla="*/ 1402726 w 1636980"/>
                <a:gd name="connsiteY3" fmla="*/ 1346974 h 1433223"/>
                <a:gd name="connsiteX0" fmla="*/ 1402726 w 1636980"/>
                <a:gd name="connsiteY0" fmla="*/ 1346974 h 1433223"/>
                <a:gd name="connsiteX1" fmla="*/ 136893 w 1636980"/>
                <a:gd name="connsiteY1" fmla="*/ 0 h 1433223"/>
                <a:gd name="connsiteX2" fmla="*/ 1636980 w 1636980"/>
                <a:gd name="connsiteY2" fmla="*/ 349380 h 1433223"/>
                <a:gd name="connsiteX3" fmla="*/ 1402726 w 1636980"/>
                <a:gd name="connsiteY3" fmla="*/ 1346974 h 1433223"/>
                <a:gd name="connsiteX0" fmla="*/ 1397436 w 1631690"/>
                <a:gd name="connsiteY0" fmla="*/ 1351380 h 1420256"/>
                <a:gd name="connsiteX1" fmla="*/ 131603 w 1631690"/>
                <a:gd name="connsiteY1" fmla="*/ 4406 h 1420256"/>
                <a:gd name="connsiteX2" fmla="*/ 1631690 w 1631690"/>
                <a:gd name="connsiteY2" fmla="*/ 353786 h 1420256"/>
                <a:gd name="connsiteX3" fmla="*/ 1397436 w 1631690"/>
                <a:gd name="connsiteY3" fmla="*/ 1351380 h 1420256"/>
                <a:gd name="connsiteX0" fmla="*/ 1343852 w 1578106"/>
                <a:gd name="connsiteY0" fmla="*/ 1346974 h 1426727"/>
                <a:gd name="connsiteX1" fmla="*/ 78019 w 1578106"/>
                <a:gd name="connsiteY1" fmla="*/ 0 h 1426727"/>
                <a:gd name="connsiteX2" fmla="*/ 1578106 w 1578106"/>
                <a:gd name="connsiteY2" fmla="*/ 349380 h 1426727"/>
                <a:gd name="connsiteX3" fmla="*/ 1343852 w 1578106"/>
                <a:gd name="connsiteY3" fmla="*/ 1346974 h 142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8106" h="1426727">
                  <a:moveTo>
                    <a:pt x="1343852" y="1346974"/>
                  </a:moveTo>
                  <a:cubicBezTo>
                    <a:pt x="355582" y="1796757"/>
                    <a:pt x="-218098" y="206603"/>
                    <a:pt x="78019" y="0"/>
                  </a:cubicBezTo>
                  <a:cubicBezTo>
                    <a:pt x="536927" y="120391"/>
                    <a:pt x="1078077" y="232920"/>
                    <a:pt x="1578106" y="349380"/>
                  </a:cubicBezTo>
                  <a:lnTo>
                    <a:pt x="1343852" y="1346974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4" name="Pie 7"/>
            <p:cNvSpPr/>
            <p:nvPr userDrawn="1"/>
          </p:nvSpPr>
          <p:spPr>
            <a:xfrm rot="15532061">
              <a:off x="181257" y="5874629"/>
              <a:ext cx="844007" cy="1324309"/>
            </a:xfrm>
            <a:custGeom>
              <a:avLst/>
              <a:gdLst>
                <a:gd name="connsiteX0" fmla="*/ 1302418 w 1308100"/>
                <a:gd name="connsiteY0" fmla="*/ 1131852 h 2000577"/>
                <a:gd name="connsiteX1" fmla="*/ 483219 w 1308100"/>
                <a:gd name="connsiteY1" fmla="*/ 1965855 h 2000577"/>
                <a:gd name="connsiteX2" fmla="*/ 654050 w 1308100"/>
                <a:gd name="connsiteY2" fmla="*/ 1000289 h 2000577"/>
                <a:gd name="connsiteX3" fmla="*/ 1302418 w 1308100"/>
                <a:gd name="connsiteY3" fmla="*/ 1131852 h 2000577"/>
                <a:gd name="connsiteX0" fmla="*/ 887503 w 887503"/>
                <a:gd name="connsiteY0" fmla="*/ 131563 h 1268425"/>
                <a:gd name="connsiteX1" fmla="*/ 0 w 887503"/>
                <a:gd name="connsiteY1" fmla="*/ 1245020 h 1268425"/>
                <a:gd name="connsiteX2" fmla="*/ 239135 w 887503"/>
                <a:gd name="connsiteY2" fmla="*/ 0 h 1268425"/>
                <a:gd name="connsiteX3" fmla="*/ 887503 w 887503"/>
                <a:gd name="connsiteY3" fmla="*/ 131563 h 1268425"/>
                <a:gd name="connsiteX0" fmla="*/ 887503 w 887503"/>
                <a:gd name="connsiteY0" fmla="*/ 131563 h 1245020"/>
                <a:gd name="connsiteX1" fmla="*/ 0 w 887503"/>
                <a:gd name="connsiteY1" fmla="*/ 1245020 h 1245020"/>
                <a:gd name="connsiteX2" fmla="*/ 239135 w 887503"/>
                <a:gd name="connsiteY2" fmla="*/ 0 h 1245020"/>
                <a:gd name="connsiteX3" fmla="*/ 887503 w 887503"/>
                <a:gd name="connsiteY3" fmla="*/ 131563 h 1245020"/>
                <a:gd name="connsiteX0" fmla="*/ 844007 w 844007"/>
                <a:gd name="connsiteY0" fmla="*/ 149631 h 1245020"/>
                <a:gd name="connsiteX1" fmla="*/ 0 w 844007"/>
                <a:gd name="connsiteY1" fmla="*/ 1245020 h 1245020"/>
                <a:gd name="connsiteX2" fmla="*/ 239135 w 844007"/>
                <a:gd name="connsiteY2" fmla="*/ 0 h 1245020"/>
                <a:gd name="connsiteX3" fmla="*/ 844007 w 844007"/>
                <a:gd name="connsiteY3" fmla="*/ 149631 h 1245020"/>
                <a:gd name="connsiteX0" fmla="*/ 844007 w 844007"/>
                <a:gd name="connsiteY0" fmla="*/ 149631 h 1245020"/>
                <a:gd name="connsiteX1" fmla="*/ 0 w 844007"/>
                <a:gd name="connsiteY1" fmla="*/ 1245020 h 1245020"/>
                <a:gd name="connsiteX2" fmla="*/ 239135 w 844007"/>
                <a:gd name="connsiteY2" fmla="*/ 0 h 1245020"/>
                <a:gd name="connsiteX3" fmla="*/ 844007 w 844007"/>
                <a:gd name="connsiteY3" fmla="*/ 149631 h 124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4007" h="1245020">
                  <a:moveTo>
                    <a:pt x="844007" y="149631"/>
                  </a:moveTo>
                  <a:cubicBezTo>
                    <a:pt x="671590" y="752194"/>
                    <a:pt x="298593" y="1013866"/>
                    <a:pt x="0" y="1245020"/>
                  </a:cubicBezTo>
                  <a:lnTo>
                    <a:pt x="239135" y="0"/>
                  </a:lnTo>
                  <a:lnTo>
                    <a:pt x="844007" y="149631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Group 34"/>
          <p:cNvGrpSpPr/>
          <p:nvPr userDrawn="1"/>
        </p:nvGrpSpPr>
        <p:grpSpPr>
          <a:xfrm flipH="1">
            <a:off x="9107224" y="5604639"/>
            <a:ext cx="3230277" cy="1917154"/>
            <a:chOff x="-91803" y="5593397"/>
            <a:chExt cx="3230277" cy="1917154"/>
          </a:xfrm>
        </p:grpSpPr>
        <p:sp>
          <p:nvSpPr>
            <p:cNvPr id="36" name="Pie 35"/>
            <p:cNvSpPr/>
            <p:nvPr userDrawn="1"/>
          </p:nvSpPr>
          <p:spPr>
            <a:xfrm rot="10616742">
              <a:off x="865652" y="6139720"/>
              <a:ext cx="2272822" cy="1370831"/>
            </a:xfrm>
            <a:prstGeom prst="pie">
              <a:avLst>
                <a:gd name="adj1" fmla="val 210289"/>
                <a:gd name="adj2" fmla="val 11029510"/>
              </a:avLst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7" name="Pie 14"/>
            <p:cNvSpPr/>
            <p:nvPr userDrawn="1"/>
          </p:nvSpPr>
          <p:spPr>
            <a:xfrm rot="7377073">
              <a:off x="595153" y="5512302"/>
              <a:ext cx="1689080" cy="1996707"/>
            </a:xfrm>
            <a:custGeom>
              <a:avLst/>
              <a:gdLst>
                <a:gd name="connsiteX0" fmla="*/ 1703531 w 2386270"/>
                <a:gd name="connsiteY0" fmla="*/ 1641470 h 1724338"/>
                <a:gd name="connsiteX1" fmla="*/ 314042 w 2386270"/>
                <a:gd name="connsiteY1" fmla="*/ 1445098 h 1724338"/>
                <a:gd name="connsiteX2" fmla="*/ 672378 w 2386270"/>
                <a:gd name="connsiteY2" fmla="*/ 86456 h 1724338"/>
                <a:gd name="connsiteX3" fmla="*/ 1193135 w 2386270"/>
                <a:gd name="connsiteY3" fmla="*/ 862169 h 1724338"/>
                <a:gd name="connsiteX4" fmla="*/ 1703531 w 2386270"/>
                <a:gd name="connsiteY4" fmla="*/ 1641470 h 1724338"/>
                <a:gd name="connsiteX0" fmla="*/ 1703775 w 1703775"/>
                <a:gd name="connsiteY0" fmla="*/ 1555014 h 1637916"/>
                <a:gd name="connsiteX1" fmla="*/ 314286 w 1703775"/>
                <a:gd name="connsiteY1" fmla="*/ 1358642 h 1637916"/>
                <a:gd name="connsiteX2" fmla="*/ 672622 w 1703775"/>
                <a:gd name="connsiteY2" fmla="*/ 0 h 1637916"/>
                <a:gd name="connsiteX3" fmla="*/ 1193379 w 1703775"/>
                <a:gd name="connsiteY3" fmla="*/ 775713 h 1637916"/>
                <a:gd name="connsiteX4" fmla="*/ 1703775 w 1703775"/>
                <a:gd name="connsiteY4" fmla="*/ 1555014 h 1637916"/>
                <a:gd name="connsiteX0" fmla="*/ 1824176 w 1824176"/>
                <a:gd name="connsiteY0" fmla="*/ 1555014 h 1640381"/>
                <a:gd name="connsiteX1" fmla="*/ 434687 w 1824176"/>
                <a:gd name="connsiteY1" fmla="*/ 1358642 h 1640381"/>
                <a:gd name="connsiteX2" fmla="*/ 793023 w 1824176"/>
                <a:gd name="connsiteY2" fmla="*/ 0 h 1640381"/>
                <a:gd name="connsiteX3" fmla="*/ 1313780 w 1824176"/>
                <a:gd name="connsiteY3" fmla="*/ 775713 h 1640381"/>
                <a:gd name="connsiteX4" fmla="*/ 1824176 w 1824176"/>
                <a:gd name="connsiteY4" fmla="*/ 1555014 h 1640381"/>
                <a:gd name="connsiteX0" fmla="*/ 1719298 w 1719298"/>
                <a:gd name="connsiteY0" fmla="*/ 1555014 h 1658246"/>
                <a:gd name="connsiteX1" fmla="*/ 329809 w 1719298"/>
                <a:gd name="connsiteY1" fmla="*/ 1358642 h 1658246"/>
                <a:gd name="connsiteX2" fmla="*/ 688145 w 1719298"/>
                <a:gd name="connsiteY2" fmla="*/ 0 h 1658246"/>
                <a:gd name="connsiteX3" fmla="*/ 1208902 w 1719298"/>
                <a:gd name="connsiteY3" fmla="*/ 775713 h 1658246"/>
                <a:gd name="connsiteX4" fmla="*/ 1719298 w 1719298"/>
                <a:gd name="connsiteY4" fmla="*/ 1555014 h 1658246"/>
                <a:gd name="connsiteX0" fmla="*/ 1788130 w 1788130"/>
                <a:gd name="connsiteY0" fmla="*/ 1555014 h 1617973"/>
                <a:gd name="connsiteX1" fmla="*/ 398641 w 1788130"/>
                <a:gd name="connsiteY1" fmla="*/ 1358642 h 1617973"/>
                <a:gd name="connsiteX2" fmla="*/ 756977 w 1788130"/>
                <a:gd name="connsiteY2" fmla="*/ 0 h 1617973"/>
                <a:gd name="connsiteX3" fmla="*/ 1277734 w 1788130"/>
                <a:gd name="connsiteY3" fmla="*/ 775713 h 1617973"/>
                <a:gd name="connsiteX4" fmla="*/ 1788130 w 1788130"/>
                <a:gd name="connsiteY4" fmla="*/ 1555014 h 1617973"/>
                <a:gd name="connsiteX0" fmla="*/ 1701840 w 1701840"/>
                <a:gd name="connsiteY0" fmla="*/ 1555014 h 1644129"/>
                <a:gd name="connsiteX1" fmla="*/ 312351 w 1701840"/>
                <a:gd name="connsiteY1" fmla="*/ 1358642 h 1644129"/>
                <a:gd name="connsiteX2" fmla="*/ 670687 w 1701840"/>
                <a:gd name="connsiteY2" fmla="*/ 0 h 1644129"/>
                <a:gd name="connsiteX3" fmla="*/ 1191444 w 1701840"/>
                <a:gd name="connsiteY3" fmla="*/ 775713 h 1644129"/>
                <a:gd name="connsiteX4" fmla="*/ 1701840 w 1701840"/>
                <a:gd name="connsiteY4" fmla="*/ 1555014 h 1644129"/>
                <a:gd name="connsiteX0" fmla="*/ 1654432 w 1654432"/>
                <a:gd name="connsiteY0" fmla="*/ 1555014 h 1654466"/>
                <a:gd name="connsiteX1" fmla="*/ 264943 w 1654432"/>
                <a:gd name="connsiteY1" fmla="*/ 1358642 h 1654466"/>
                <a:gd name="connsiteX2" fmla="*/ 623279 w 1654432"/>
                <a:gd name="connsiteY2" fmla="*/ 0 h 1654466"/>
                <a:gd name="connsiteX3" fmla="*/ 1144036 w 1654432"/>
                <a:gd name="connsiteY3" fmla="*/ 775713 h 1654466"/>
                <a:gd name="connsiteX4" fmla="*/ 1654432 w 1654432"/>
                <a:gd name="connsiteY4" fmla="*/ 1555014 h 1654466"/>
                <a:gd name="connsiteX0" fmla="*/ 1547461 w 1547461"/>
                <a:gd name="connsiteY0" fmla="*/ 1555014 h 1633541"/>
                <a:gd name="connsiteX1" fmla="*/ 157972 w 1547461"/>
                <a:gd name="connsiteY1" fmla="*/ 1358642 h 1633541"/>
                <a:gd name="connsiteX2" fmla="*/ 516308 w 1547461"/>
                <a:gd name="connsiteY2" fmla="*/ 0 h 1633541"/>
                <a:gd name="connsiteX3" fmla="*/ 1037065 w 1547461"/>
                <a:gd name="connsiteY3" fmla="*/ 775713 h 1633541"/>
                <a:gd name="connsiteX4" fmla="*/ 1547461 w 1547461"/>
                <a:gd name="connsiteY4" fmla="*/ 1555014 h 1633541"/>
                <a:gd name="connsiteX0" fmla="*/ 1547461 w 1547461"/>
                <a:gd name="connsiteY0" fmla="*/ 1555014 h 1754524"/>
                <a:gd name="connsiteX1" fmla="*/ 157972 w 1547461"/>
                <a:gd name="connsiteY1" fmla="*/ 1358642 h 1754524"/>
                <a:gd name="connsiteX2" fmla="*/ 516308 w 1547461"/>
                <a:gd name="connsiteY2" fmla="*/ 0 h 1754524"/>
                <a:gd name="connsiteX3" fmla="*/ 1037065 w 1547461"/>
                <a:gd name="connsiteY3" fmla="*/ 775713 h 1754524"/>
                <a:gd name="connsiteX4" fmla="*/ 1547461 w 1547461"/>
                <a:gd name="connsiteY4" fmla="*/ 1555014 h 1754524"/>
                <a:gd name="connsiteX0" fmla="*/ 1547461 w 1547461"/>
                <a:gd name="connsiteY0" fmla="*/ 1555014 h 1754524"/>
                <a:gd name="connsiteX1" fmla="*/ 157973 w 1547461"/>
                <a:gd name="connsiteY1" fmla="*/ 1358642 h 1754524"/>
                <a:gd name="connsiteX2" fmla="*/ 516308 w 1547461"/>
                <a:gd name="connsiteY2" fmla="*/ 0 h 1754524"/>
                <a:gd name="connsiteX3" fmla="*/ 1037065 w 1547461"/>
                <a:gd name="connsiteY3" fmla="*/ 775713 h 1754524"/>
                <a:gd name="connsiteX4" fmla="*/ 1547461 w 1547461"/>
                <a:gd name="connsiteY4" fmla="*/ 1555014 h 1754524"/>
                <a:gd name="connsiteX0" fmla="*/ 1622773 w 1622773"/>
                <a:gd name="connsiteY0" fmla="*/ 1555014 h 1745617"/>
                <a:gd name="connsiteX1" fmla="*/ 233285 w 1622773"/>
                <a:gd name="connsiteY1" fmla="*/ 1358642 h 1745617"/>
                <a:gd name="connsiteX2" fmla="*/ 591620 w 1622773"/>
                <a:gd name="connsiteY2" fmla="*/ 0 h 1745617"/>
                <a:gd name="connsiteX3" fmla="*/ 1112377 w 1622773"/>
                <a:gd name="connsiteY3" fmla="*/ 775713 h 1745617"/>
                <a:gd name="connsiteX4" fmla="*/ 1622773 w 1622773"/>
                <a:gd name="connsiteY4" fmla="*/ 1555014 h 1745617"/>
                <a:gd name="connsiteX0" fmla="*/ 1579770 w 1579770"/>
                <a:gd name="connsiteY0" fmla="*/ 1555014 h 1754649"/>
                <a:gd name="connsiteX1" fmla="*/ 190282 w 1579770"/>
                <a:gd name="connsiteY1" fmla="*/ 1358642 h 1754649"/>
                <a:gd name="connsiteX2" fmla="*/ 548617 w 1579770"/>
                <a:gd name="connsiteY2" fmla="*/ 0 h 1754649"/>
                <a:gd name="connsiteX3" fmla="*/ 1069374 w 1579770"/>
                <a:gd name="connsiteY3" fmla="*/ 775713 h 1754649"/>
                <a:gd name="connsiteX4" fmla="*/ 1579770 w 1579770"/>
                <a:gd name="connsiteY4" fmla="*/ 1555014 h 175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9770" h="1754649">
                  <a:moveTo>
                    <a:pt x="1579770" y="1555014"/>
                  </a:moveTo>
                  <a:cubicBezTo>
                    <a:pt x="1143447" y="1988875"/>
                    <a:pt x="361286" y="1618376"/>
                    <a:pt x="190282" y="1358642"/>
                  </a:cubicBezTo>
                  <a:cubicBezTo>
                    <a:pt x="-59735" y="978896"/>
                    <a:pt x="-170189" y="251971"/>
                    <a:pt x="548617" y="0"/>
                  </a:cubicBezTo>
                  <a:lnTo>
                    <a:pt x="1069374" y="775713"/>
                  </a:lnTo>
                  <a:lnTo>
                    <a:pt x="1579770" y="1555014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8" name="Pie 12"/>
            <p:cNvSpPr/>
            <p:nvPr userDrawn="1"/>
          </p:nvSpPr>
          <p:spPr>
            <a:xfrm rot="10021522">
              <a:off x="-91803" y="5593397"/>
              <a:ext cx="1678608" cy="1426727"/>
            </a:xfrm>
            <a:custGeom>
              <a:avLst/>
              <a:gdLst>
                <a:gd name="connsiteX0" fmla="*/ 1370713 w 3204067"/>
                <a:gd name="connsiteY0" fmla="*/ 1980160 h 1990590"/>
                <a:gd name="connsiteX1" fmla="*/ 101947 w 3204067"/>
                <a:gd name="connsiteY1" fmla="*/ 645915 h 1990590"/>
                <a:gd name="connsiteX2" fmla="*/ 1602034 w 3204067"/>
                <a:gd name="connsiteY2" fmla="*/ 995295 h 1990590"/>
                <a:gd name="connsiteX3" fmla="*/ 1370713 w 3204067"/>
                <a:gd name="connsiteY3" fmla="*/ 1980160 h 1990590"/>
                <a:gd name="connsiteX0" fmla="*/ 1369004 w 1603258"/>
                <a:gd name="connsiteY0" fmla="*/ 1346974 h 1346974"/>
                <a:gd name="connsiteX1" fmla="*/ 103171 w 1603258"/>
                <a:gd name="connsiteY1" fmla="*/ 0 h 1346974"/>
                <a:gd name="connsiteX2" fmla="*/ 1603258 w 1603258"/>
                <a:gd name="connsiteY2" fmla="*/ 349380 h 1346974"/>
                <a:gd name="connsiteX3" fmla="*/ 1369004 w 1603258"/>
                <a:gd name="connsiteY3" fmla="*/ 1346974 h 1346974"/>
                <a:gd name="connsiteX0" fmla="*/ 1366939 w 1601193"/>
                <a:gd name="connsiteY0" fmla="*/ 1346974 h 1445495"/>
                <a:gd name="connsiteX1" fmla="*/ 101106 w 1601193"/>
                <a:gd name="connsiteY1" fmla="*/ 0 h 1445495"/>
                <a:gd name="connsiteX2" fmla="*/ 1601193 w 1601193"/>
                <a:gd name="connsiteY2" fmla="*/ 349380 h 1445495"/>
                <a:gd name="connsiteX3" fmla="*/ 1366939 w 1601193"/>
                <a:gd name="connsiteY3" fmla="*/ 1346974 h 1445495"/>
                <a:gd name="connsiteX0" fmla="*/ 1402726 w 1636980"/>
                <a:gd name="connsiteY0" fmla="*/ 1346974 h 1433223"/>
                <a:gd name="connsiteX1" fmla="*/ 136893 w 1636980"/>
                <a:gd name="connsiteY1" fmla="*/ 0 h 1433223"/>
                <a:gd name="connsiteX2" fmla="*/ 1636980 w 1636980"/>
                <a:gd name="connsiteY2" fmla="*/ 349380 h 1433223"/>
                <a:gd name="connsiteX3" fmla="*/ 1402726 w 1636980"/>
                <a:gd name="connsiteY3" fmla="*/ 1346974 h 1433223"/>
                <a:gd name="connsiteX0" fmla="*/ 1402726 w 1636980"/>
                <a:gd name="connsiteY0" fmla="*/ 1346974 h 1433223"/>
                <a:gd name="connsiteX1" fmla="*/ 136893 w 1636980"/>
                <a:gd name="connsiteY1" fmla="*/ 0 h 1433223"/>
                <a:gd name="connsiteX2" fmla="*/ 1636980 w 1636980"/>
                <a:gd name="connsiteY2" fmla="*/ 349380 h 1433223"/>
                <a:gd name="connsiteX3" fmla="*/ 1402726 w 1636980"/>
                <a:gd name="connsiteY3" fmla="*/ 1346974 h 1433223"/>
                <a:gd name="connsiteX0" fmla="*/ 1397436 w 1631690"/>
                <a:gd name="connsiteY0" fmla="*/ 1351380 h 1420256"/>
                <a:gd name="connsiteX1" fmla="*/ 131603 w 1631690"/>
                <a:gd name="connsiteY1" fmla="*/ 4406 h 1420256"/>
                <a:gd name="connsiteX2" fmla="*/ 1631690 w 1631690"/>
                <a:gd name="connsiteY2" fmla="*/ 353786 h 1420256"/>
                <a:gd name="connsiteX3" fmla="*/ 1397436 w 1631690"/>
                <a:gd name="connsiteY3" fmla="*/ 1351380 h 1420256"/>
                <a:gd name="connsiteX0" fmla="*/ 1343852 w 1578106"/>
                <a:gd name="connsiteY0" fmla="*/ 1346974 h 1426727"/>
                <a:gd name="connsiteX1" fmla="*/ 78019 w 1578106"/>
                <a:gd name="connsiteY1" fmla="*/ 0 h 1426727"/>
                <a:gd name="connsiteX2" fmla="*/ 1578106 w 1578106"/>
                <a:gd name="connsiteY2" fmla="*/ 349380 h 1426727"/>
                <a:gd name="connsiteX3" fmla="*/ 1343852 w 1578106"/>
                <a:gd name="connsiteY3" fmla="*/ 1346974 h 142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8106" h="1426727">
                  <a:moveTo>
                    <a:pt x="1343852" y="1346974"/>
                  </a:moveTo>
                  <a:cubicBezTo>
                    <a:pt x="355582" y="1796757"/>
                    <a:pt x="-218098" y="206603"/>
                    <a:pt x="78019" y="0"/>
                  </a:cubicBezTo>
                  <a:cubicBezTo>
                    <a:pt x="536927" y="120391"/>
                    <a:pt x="1078077" y="232920"/>
                    <a:pt x="1578106" y="349380"/>
                  </a:cubicBezTo>
                  <a:lnTo>
                    <a:pt x="1343852" y="1346974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9" name="Pie 7"/>
            <p:cNvSpPr/>
            <p:nvPr userDrawn="1"/>
          </p:nvSpPr>
          <p:spPr>
            <a:xfrm rot="15532061">
              <a:off x="181257" y="5874629"/>
              <a:ext cx="844007" cy="1324309"/>
            </a:xfrm>
            <a:custGeom>
              <a:avLst/>
              <a:gdLst>
                <a:gd name="connsiteX0" fmla="*/ 1302418 w 1308100"/>
                <a:gd name="connsiteY0" fmla="*/ 1131852 h 2000577"/>
                <a:gd name="connsiteX1" fmla="*/ 483219 w 1308100"/>
                <a:gd name="connsiteY1" fmla="*/ 1965855 h 2000577"/>
                <a:gd name="connsiteX2" fmla="*/ 654050 w 1308100"/>
                <a:gd name="connsiteY2" fmla="*/ 1000289 h 2000577"/>
                <a:gd name="connsiteX3" fmla="*/ 1302418 w 1308100"/>
                <a:gd name="connsiteY3" fmla="*/ 1131852 h 2000577"/>
                <a:gd name="connsiteX0" fmla="*/ 887503 w 887503"/>
                <a:gd name="connsiteY0" fmla="*/ 131563 h 1268425"/>
                <a:gd name="connsiteX1" fmla="*/ 0 w 887503"/>
                <a:gd name="connsiteY1" fmla="*/ 1245020 h 1268425"/>
                <a:gd name="connsiteX2" fmla="*/ 239135 w 887503"/>
                <a:gd name="connsiteY2" fmla="*/ 0 h 1268425"/>
                <a:gd name="connsiteX3" fmla="*/ 887503 w 887503"/>
                <a:gd name="connsiteY3" fmla="*/ 131563 h 1268425"/>
                <a:gd name="connsiteX0" fmla="*/ 887503 w 887503"/>
                <a:gd name="connsiteY0" fmla="*/ 131563 h 1245020"/>
                <a:gd name="connsiteX1" fmla="*/ 0 w 887503"/>
                <a:gd name="connsiteY1" fmla="*/ 1245020 h 1245020"/>
                <a:gd name="connsiteX2" fmla="*/ 239135 w 887503"/>
                <a:gd name="connsiteY2" fmla="*/ 0 h 1245020"/>
                <a:gd name="connsiteX3" fmla="*/ 887503 w 887503"/>
                <a:gd name="connsiteY3" fmla="*/ 131563 h 1245020"/>
                <a:gd name="connsiteX0" fmla="*/ 844007 w 844007"/>
                <a:gd name="connsiteY0" fmla="*/ 149631 h 1245020"/>
                <a:gd name="connsiteX1" fmla="*/ 0 w 844007"/>
                <a:gd name="connsiteY1" fmla="*/ 1245020 h 1245020"/>
                <a:gd name="connsiteX2" fmla="*/ 239135 w 844007"/>
                <a:gd name="connsiteY2" fmla="*/ 0 h 1245020"/>
                <a:gd name="connsiteX3" fmla="*/ 844007 w 844007"/>
                <a:gd name="connsiteY3" fmla="*/ 149631 h 1245020"/>
                <a:gd name="connsiteX0" fmla="*/ 844007 w 844007"/>
                <a:gd name="connsiteY0" fmla="*/ 149631 h 1245020"/>
                <a:gd name="connsiteX1" fmla="*/ 0 w 844007"/>
                <a:gd name="connsiteY1" fmla="*/ 1245020 h 1245020"/>
                <a:gd name="connsiteX2" fmla="*/ 239135 w 844007"/>
                <a:gd name="connsiteY2" fmla="*/ 0 h 1245020"/>
                <a:gd name="connsiteX3" fmla="*/ 844007 w 844007"/>
                <a:gd name="connsiteY3" fmla="*/ 149631 h 124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4007" h="1245020">
                  <a:moveTo>
                    <a:pt x="844007" y="149631"/>
                  </a:moveTo>
                  <a:cubicBezTo>
                    <a:pt x="671590" y="752194"/>
                    <a:pt x="298593" y="1013866"/>
                    <a:pt x="0" y="1245020"/>
                  </a:cubicBezTo>
                  <a:lnTo>
                    <a:pt x="239135" y="0"/>
                  </a:lnTo>
                  <a:lnTo>
                    <a:pt x="844007" y="149631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Group 49"/>
          <p:cNvGrpSpPr/>
          <p:nvPr userDrawn="1"/>
        </p:nvGrpSpPr>
        <p:grpSpPr>
          <a:xfrm>
            <a:off x="10558752" y="4209419"/>
            <a:ext cx="1705040" cy="1364566"/>
            <a:chOff x="5795630" y="1834811"/>
            <a:chExt cx="2786671" cy="2674229"/>
          </a:xfrm>
        </p:grpSpPr>
        <p:sp>
          <p:nvSpPr>
            <p:cNvPr id="44" name="Donut 43"/>
            <p:cNvSpPr/>
            <p:nvPr userDrawn="1"/>
          </p:nvSpPr>
          <p:spPr>
            <a:xfrm>
              <a:off x="6985733" y="2395559"/>
              <a:ext cx="1225888" cy="1173583"/>
            </a:xfrm>
            <a:prstGeom prst="donut">
              <a:avLst>
                <a:gd name="adj" fmla="val 652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7" name="Donut 46"/>
            <p:cNvSpPr/>
            <p:nvPr userDrawn="1"/>
          </p:nvSpPr>
          <p:spPr>
            <a:xfrm>
              <a:off x="5992923" y="2982351"/>
              <a:ext cx="1521653" cy="1526689"/>
            </a:xfrm>
            <a:prstGeom prst="donut">
              <a:avLst>
                <a:gd name="adj" fmla="val 570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8" name="Donut 47"/>
            <p:cNvSpPr/>
            <p:nvPr userDrawn="1"/>
          </p:nvSpPr>
          <p:spPr>
            <a:xfrm>
              <a:off x="6282879" y="1934329"/>
              <a:ext cx="2299422" cy="2267988"/>
            </a:xfrm>
            <a:prstGeom prst="donut">
              <a:avLst>
                <a:gd name="adj" fmla="val 542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9" name="Donut 48"/>
            <p:cNvSpPr/>
            <p:nvPr userDrawn="1"/>
          </p:nvSpPr>
          <p:spPr>
            <a:xfrm>
              <a:off x="5795630" y="1834811"/>
              <a:ext cx="2054141" cy="1910884"/>
            </a:xfrm>
            <a:prstGeom prst="donut">
              <a:avLst>
                <a:gd name="adj" fmla="val 479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57"/>
          <p:cNvGrpSpPr/>
          <p:nvPr userDrawn="1"/>
        </p:nvGrpSpPr>
        <p:grpSpPr>
          <a:xfrm>
            <a:off x="68328" y="1237958"/>
            <a:ext cx="367771" cy="303868"/>
            <a:chOff x="68328" y="1267134"/>
            <a:chExt cx="510776" cy="396318"/>
          </a:xfrm>
        </p:grpSpPr>
        <p:sp>
          <p:nvSpPr>
            <p:cNvPr id="52" name="Oval 51"/>
            <p:cNvSpPr/>
            <p:nvPr userDrawn="1"/>
          </p:nvSpPr>
          <p:spPr>
            <a:xfrm>
              <a:off x="70782" y="1267134"/>
              <a:ext cx="218265" cy="1615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360839" y="1276826"/>
              <a:ext cx="218265" cy="1615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 userDrawn="1"/>
          </p:nvSpPr>
          <p:spPr>
            <a:xfrm>
              <a:off x="68328" y="1501865"/>
              <a:ext cx="218265" cy="1615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 userDrawn="1"/>
          </p:nvSpPr>
          <p:spPr>
            <a:xfrm>
              <a:off x="360839" y="1501865"/>
              <a:ext cx="218265" cy="1615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59" name="TextBox 58"/>
          <p:cNvSpPr txBox="1"/>
          <p:nvPr userDrawn="1"/>
        </p:nvSpPr>
        <p:spPr>
          <a:xfrm>
            <a:off x="353465" y="1151156"/>
            <a:ext cx="1011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prstClr val="white"/>
                </a:solidFill>
              </a:rPr>
              <a:t>British</a:t>
            </a:r>
          </a:p>
        </p:txBody>
      </p:sp>
      <p:sp>
        <p:nvSpPr>
          <p:cNvPr id="60" name="TextBox 59"/>
          <p:cNvSpPr txBox="1"/>
          <p:nvPr userDrawn="1"/>
        </p:nvSpPr>
        <p:spPr>
          <a:xfrm>
            <a:off x="357521" y="1326046"/>
            <a:ext cx="1011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prstClr val="white"/>
                </a:solidFill>
              </a:rPr>
              <a:t>Council</a:t>
            </a:r>
          </a:p>
        </p:txBody>
      </p:sp>
      <p:sp>
        <p:nvSpPr>
          <p:cNvPr id="61" name="TextBox 60"/>
          <p:cNvSpPr txBox="1"/>
          <p:nvPr userDrawn="1"/>
        </p:nvSpPr>
        <p:spPr>
          <a:xfrm>
            <a:off x="-18731" y="1841590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white"/>
                </a:solidFill>
              </a:rPr>
              <a:t>CONNECTING</a:t>
            </a:r>
          </a:p>
        </p:txBody>
      </p:sp>
      <p:sp>
        <p:nvSpPr>
          <p:cNvPr id="62" name="TextBox 61"/>
          <p:cNvSpPr txBox="1"/>
          <p:nvPr userDrawn="1"/>
        </p:nvSpPr>
        <p:spPr>
          <a:xfrm>
            <a:off x="14122" y="2092193"/>
            <a:ext cx="1805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</a:rPr>
              <a:t>CLASSROOMS</a:t>
            </a:r>
          </a:p>
        </p:txBody>
      </p:sp>
    </p:spTree>
    <p:extLst>
      <p:ext uri="{BB962C8B-B14F-4D97-AF65-F5344CB8AC3E}">
        <p14:creationId xmlns:p14="http://schemas.microsoft.com/office/powerpoint/2010/main" val="129238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8336" y="603907"/>
            <a:ext cx="2643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GB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835" y="1700258"/>
            <a:ext cx="4794739" cy="3657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0977" y="5623211"/>
            <a:ext cx="6138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ee times roman"/>
              </a:rPr>
              <a:t>Ranachandi</a:t>
            </a:r>
            <a:r>
              <a:rPr lang="en-US" sz="2400" b="1" dirty="0" smtClean="0">
                <a:latin typeface="Nee times roman"/>
              </a:rPr>
              <a:t> School and College, </a:t>
            </a:r>
            <a:r>
              <a:rPr lang="en-US" sz="2400" b="1" dirty="0" err="1" smtClean="0">
                <a:latin typeface="Nee times roman"/>
              </a:rPr>
              <a:t>Kishoreganj</a:t>
            </a:r>
            <a:r>
              <a:rPr lang="en-US" sz="2400" b="1" dirty="0" smtClean="0">
                <a:latin typeface="Nee times roman"/>
              </a:rPr>
              <a:t>, </a:t>
            </a:r>
            <a:r>
              <a:rPr lang="en-US" sz="2400" b="1" dirty="0" err="1" smtClean="0">
                <a:latin typeface="Nee times roman"/>
              </a:rPr>
              <a:t>Nilphamari</a:t>
            </a:r>
            <a:r>
              <a:rPr lang="en-US" sz="2400" b="1" dirty="0" smtClean="0">
                <a:latin typeface="Nee times roman"/>
              </a:rPr>
              <a:t>, Bangladesh</a:t>
            </a:r>
            <a:endParaRPr lang="en-US" sz="2400" b="1" dirty="0">
              <a:latin typeface="Nee times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948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2923" y="5240215"/>
            <a:ext cx="7842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Students discuss about the collected information on their Group.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355" y="1359877"/>
            <a:ext cx="3474060" cy="3692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54" y="1359877"/>
            <a:ext cx="3474061" cy="3692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873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47" y="1606062"/>
            <a:ext cx="3786554" cy="35989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523" y="1606062"/>
            <a:ext cx="3751385" cy="3598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3231" y="5427784"/>
            <a:ext cx="776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students consider different perspective.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694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84" y="750277"/>
            <a:ext cx="5982677" cy="4487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403231" y="5427784"/>
            <a:ext cx="776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students consider different perspective.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133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52" y="1577425"/>
            <a:ext cx="3933094" cy="3475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1577424"/>
            <a:ext cx="3774830" cy="3475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717430" y="878357"/>
            <a:ext cx="8499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Finally they integrate and apply their ideas and thoughts.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305907" y="5228493"/>
            <a:ext cx="5802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Students make a clean environment and also make a solar panel. 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1899138" y="5298831"/>
            <a:ext cx="1406769" cy="597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Step-01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0130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08" y="1628943"/>
            <a:ext cx="3798278" cy="3552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85" y="1628943"/>
            <a:ext cx="3751385" cy="3552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858106" y="812646"/>
            <a:ext cx="8499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Finally they integrate and apply their ideas and thoughts.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716215" y="5521568"/>
            <a:ext cx="5955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They charge the mobile phone and switch on a fan by the solar energy.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2309446" y="5533289"/>
            <a:ext cx="1406769" cy="597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Step-02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2731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415" y="1794531"/>
            <a:ext cx="3713816" cy="3270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216" y="1794531"/>
            <a:ext cx="3713816" cy="32707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9829" y="1072018"/>
            <a:ext cx="8499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Finally they integrate and apply their ideas and thoughts.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341077" y="5373488"/>
            <a:ext cx="6682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They also fire up a light by the solar energy.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1899138" y="5298831"/>
            <a:ext cx="1406769" cy="597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Step-03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6575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60" y="1280213"/>
            <a:ext cx="3736463" cy="3326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8" y="1280214"/>
            <a:ext cx="3736463" cy="332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86706" y="5416065"/>
            <a:ext cx="814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They can identify the planets and constellations clearly.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4358051" y="363417"/>
            <a:ext cx="3604848" cy="597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Problem solving-01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124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91981" y="5547846"/>
            <a:ext cx="7336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students can achieve clear concept about the solar system and its best use.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04" y="1107686"/>
            <a:ext cx="5179937" cy="431721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358051" y="363417"/>
            <a:ext cx="3604848" cy="597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Problem solving-02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0622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13136" y="2653790"/>
            <a:ext cx="8414895" cy="26333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imagination to explore new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possibilities.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Formulate and articulate ideas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needed information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effectively.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 information and its sources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critically.</a:t>
            </a:r>
            <a:endParaRPr 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3845169" y="433754"/>
            <a:ext cx="5216769" cy="1289538"/>
          </a:xfrm>
          <a:prstGeom prst="wedgeEllipseCallout">
            <a:avLst>
              <a:gd name="adj1" fmla="val -24653"/>
              <a:gd name="adj2" fmla="val 11159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of this project-</a:t>
            </a:r>
            <a:endParaRPr lang="en-US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47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991" y="979686"/>
            <a:ext cx="5745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for watching</a:t>
            </a:r>
            <a:endParaRPr lang="en-GB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788" y="2025555"/>
            <a:ext cx="4230113" cy="42301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7214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3335211" y="3462607"/>
            <a:ext cx="5662247" cy="2825262"/>
          </a:xfrm>
          <a:prstGeom prst="verticalScroll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Ebnulhassan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Tushar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(English)</a:t>
            </a:r>
          </a:p>
          <a:p>
            <a:pPr algn="ctr"/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Ranachandi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 School and College</a:t>
            </a:r>
          </a:p>
          <a:p>
            <a:pPr algn="ctr"/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Kishoreganj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Nilphamari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Contact: 01719-245814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tusharbd89@gmail.com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32" y="521061"/>
            <a:ext cx="2235607" cy="2650791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rot="19827704">
            <a:off x="1771378" y="789942"/>
            <a:ext cx="2413579" cy="1311823"/>
          </a:xfrm>
          <a:prstGeom prst="cloudCallout">
            <a:avLst>
              <a:gd name="adj1" fmla="val 8400"/>
              <a:gd name="adj2" fmla="val 7091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en-GB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0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8492" y="2696306"/>
            <a:ext cx="9355016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Core </a:t>
            </a:r>
            <a:r>
              <a:rPr 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endParaRPr lang="en-US" sz="4800" b="1" dirty="0" smtClean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 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Thinking and</a:t>
            </a:r>
            <a:r>
              <a:rPr lang="bn-BD" sz="4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Solving</a:t>
            </a:r>
            <a:endParaRPr lang="bn-BD" sz="4000" b="1" dirty="0" smtClean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n-BD" sz="40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(Different Perspective)</a:t>
            </a:r>
            <a:endParaRPr lang="en-US" sz="4000" b="1" dirty="0" smtClean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778" y="252047"/>
            <a:ext cx="2256691" cy="225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0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97016" y="1805355"/>
            <a:ext cx="7221415" cy="25556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name-</a:t>
            </a:r>
          </a:p>
          <a:p>
            <a:r>
              <a:rPr lang="en-US" sz="4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Solar System and Use of Solar Energy</a:t>
            </a:r>
          </a:p>
          <a:p>
            <a:pPr marL="342900" indent="-342900">
              <a:buFont typeface="+mj-lt"/>
              <a:buAutoNum type="arabicPeriod"/>
            </a:pP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1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1461" y="1043353"/>
            <a:ext cx="6506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Aims and </a:t>
            </a:r>
            <a:r>
              <a:rPr lang="en-GB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this project</a:t>
            </a:r>
            <a:endParaRPr lang="en-US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8431" y="1946032"/>
            <a:ext cx="81123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To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students a chance for learning the best use of solar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system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students understanding of the solar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system. </a:t>
            </a:r>
          </a:p>
          <a:p>
            <a:pPr lvl="0" algn="just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enhance Students knowledge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planets of the solar system, particularly their ordering and relative sizes.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Students a sense of the scale of the solar system and the Universe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08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06" y="1371598"/>
            <a:ext cx="3740511" cy="3446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9" y="1371597"/>
            <a:ext cx="3810000" cy="3446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086706" y="5181600"/>
            <a:ext cx="8147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Teacher inform about the solar system and discuss about its function in the classroom.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456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2240" y="704949"/>
            <a:ext cx="4290646" cy="43344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029654" y="5404338"/>
            <a:ext cx="813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Students discuss about the project among themselves.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510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85" y="1400906"/>
            <a:ext cx="3833446" cy="3546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5" y="1400906"/>
            <a:ext cx="3833446" cy="3546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15662" y="5263662"/>
            <a:ext cx="7737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They face some problems and note some questions.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780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32" y="1529260"/>
            <a:ext cx="3795878" cy="3324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44615" y="5357447"/>
            <a:ext cx="7420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Then they seeking information on Internet and textbook about the project.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72" y="1435475"/>
            <a:ext cx="3667805" cy="33240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691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326</Words>
  <Application>Microsoft Office PowerPoint</Application>
  <PresentationFormat>Widescreen</PresentationFormat>
  <Paragraphs>46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Nee times roman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TEAMOS(aXeSwY &amp; tomeCar)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105</cp:revision>
  <dcterms:created xsi:type="dcterms:W3CDTF">2019-10-07T04:17:56Z</dcterms:created>
  <dcterms:modified xsi:type="dcterms:W3CDTF">2020-01-31T15:11:18Z</dcterms:modified>
</cp:coreProperties>
</file>