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8" r:id="rId24"/>
    <p:sldId id="319" r:id="rId25"/>
    <p:sldId id="32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9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07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60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54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19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09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24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47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817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39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5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27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58352-19A8-4CB3-971A-5B0D48879CCA}" type="datetimeFigureOut">
              <a:rPr lang="en-US" smtClean="0"/>
              <a:pPr/>
              <a:t>22-Jul-20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A299-C000-4F40-AFC9-1F2126830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00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29652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678424"/>
            <a:ext cx="3932237" cy="21680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অ</a:t>
            </a:r>
            <a:endParaRPr lang="en-US" sz="11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35" r="10535"/>
          <a:stretch>
            <a:fillRect/>
          </a:stretch>
        </p:blipFill>
        <p:spPr>
          <a:xfrm>
            <a:off x="5671626" y="678425"/>
            <a:ext cx="5669884" cy="5442156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3716592"/>
            <a:ext cx="3932237" cy="24039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অজগর</a:t>
            </a:r>
            <a:endParaRPr lang="en-US" sz="11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06181" y="1076632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68413" y="1961535"/>
            <a:ext cx="29498" cy="2920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1961535"/>
            <a:ext cx="0" cy="2920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Arrow 21"/>
          <p:cNvSpPr/>
          <p:nvPr/>
        </p:nvSpPr>
        <p:spPr>
          <a:xfrm>
            <a:off x="4772025" y="5560141"/>
            <a:ext cx="89960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563590" y="2873428"/>
            <a:ext cx="484632" cy="8431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-219075" y="0"/>
            <a:ext cx="12192000" cy="69343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1" y="1504950"/>
            <a:ext cx="3667124" cy="15444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4114800"/>
            <a:ext cx="3667125" cy="13906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ঊর্মিমালা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6925" y="1504951"/>
            <a:ext cx="4676775" cy="4000499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772025" y="481012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696146" y="301599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8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99134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0" y="1257299"/>
            <a:ext cx="3457575" cy="141128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ঋ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4450" y="3790950"/>
            <a:ext cx="3457575" cy="207803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ঋতু</a:t>
            </a:r>
            <a:endParaRPr lang="en-US" sz="11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6475" y="1257299"/>
            <a:ext cx="4619625" cy="4611688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772025" y="5181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800922" y="2668588"/>
            <a:ext cx="484632" cy="11223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0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-13708"/>
            <a:ext cx="12192000" cy="68717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28750"/>
            <a:ext cx="3552825" cy="1504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ও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114800"/>
            <a:ext cx="3552825" cy="142875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ওড়না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1226" y="1428750"/>
            <a:ext cx="4924424" cy="411480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920996" y="458685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753297" y="313639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56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ও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ওল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1409700"/>
            <a:ext cx="5143500" cy="403860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4772025" y="461962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915221" y="29718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48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ঔ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ঔষধ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8137" y="1409700"/>
            <a:ext cx="633992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19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কলম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0710" y="1409700"/>
            <a:ext cx="637130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30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-1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কলা</a:t>
            </a:r>
            <a:endParaRPr 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1019" y="1409700"/>
            <a:ext cx="4041058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377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খ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খরগোশ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749" y="1409700"/>
            <a:ext cx="638052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720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খ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খাতা</a:t>
            </a:r>
            <a:endParaRPr 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5850" y="1409700"/>
            <a:ext cx="644566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49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-1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গ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গাছ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5836" y="1409700"/>
            <a:ext cx="6545673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663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84" y="995363"/>
            <a:ext cx="3952568" cy="19985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অ</a:t>
            </a:r>
            <a:endParaRPr lang="en-US" sz="13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69" r="2569"/>
          <a:stretch>
            <a:fillRect/>
          </a:stretch>
        </p:blipFill>
        <p:spPr>
          <a:xfrm>
            <a:off x="5501148" y="825909"/>
            <a:ext cx="5619136" cy="52946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1884" y="3746090"/>
            <a:ext cx="3952568" cy="21228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অলঙ্কার</a:t>
            </a:r>
            <a:endParaRPr lang="en-US" sz="11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368413" y="538435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795852" y="3010878"/>
            <a:ext cx="484632" cy="7352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29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গ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গাছ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2025" y="1409700"/>
            <a:ext cx="668086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6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75735" cy="744123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ঘ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ঘ</a:t>
            </a:r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র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9174" y="1404254"/>
            <a:ext cx="5625457" cy="40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81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ঙ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ব্যাঙ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312" y="1414934"/>
            <a:ext cx="6099402" cy="40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082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চ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চড়ুই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পাখি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2025" y="1409700"/>
            <a:ext cx="623003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2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15240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চ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চশমা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2511" y="1409700"/>
            <a:ext cx="645863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0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1409700"/>
            <a:ext cx="3228975" cy="15621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ছ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43050" y="3790950"/>
            <a:ext cx="3228975" cy="165735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ছাগল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2962" y="1409700"/>
            <a:ext cx="666818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35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632" y="987424"/>
            <a:ext cx="3695393" cy="1977001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আ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428" b="20428"/>
          <a:stretch>
            <a:fillRect/>
          </a:stretch>
        </p:blipFill>
        <p:spPr>
          <a:xfrm>
            <a:off x="5530645" y="781665"/>
            <a:ext cx="5604388" cy="52946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6632" y="3849328"/>
            <a:ext cx="3695393" cy="201965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আনারস</a:t>
            </a:r>
            <a:endParaRPr lang="en-US" sz="11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765369" y="4616841"/>
            <a:ext cx="76527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563590" y="2964425"/>
            <a:ext cx="484632" cy="8849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29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296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776" y="987425"/>
            <a:ext cx="3932237" cy="202124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56" r="11656"/>
          <a:stretch>
            <a:fillRect/>
          </a:stretch>
        </p:blipFill>
        <p:spPr>
          <a:xfrm>
            <a:off x="5079949" y="987425"/>
            <a:ext cx="617220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7776" y="3893573"/>
            <a:ext cx="3932237" cy="196747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3800" dirty="0" err="1" smtClean="0"/>
              <a:t>আম</a:t>
            </a:r>
            <a:endParaRPr lang="en-US" sz="13800" dirty="0"/>
          </a:p>
        </p:txBody>
      </p:sp>
      <p:sp>
        <p:nvSpPr>
          <p:cNvPr id="10" name="Left Arrow 9"/>
          <p:cNvSpPr/>
          <p:nvPr/>
        </p:nvSpPr>
        <p:spPr>
          <a:xfrm>
            <a:off x="4939560" y="487731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2681578" y="289662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08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-442451"/>
            <a:ext cx="12192000" cy="70644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ই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94314"/>
            <a:ext cx="3932237" cy="20900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ইলিশ</a:t>
            </a:r>
            <a:endParaRPr lang="en-US" sz="1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7632" y="331975"/>
            <a:ext cx="5837201" cy="5568042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4772025" y="429702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537755" y="213758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65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265" y="1068389"/>
            <a:ext cx="3932237" cy="1600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6265" y="3628103"/>
            <a:ext cx="3932237" cy="21532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ইদুর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768" y="1068389"/>
            <a:ext cx="5154510" cy="4712978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978502" y="470473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527752" y="265914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68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1"/>
            <a:ext cx="12192000" cy="697598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74" y="1371600"/>
            <a:ext cx="3621651" cy="157807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374" y="4247533"/>
            <a:ext cx="3621651" cy="1621454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Autofit/>
          </a:bodyPr>
          <a:lstStyle/>
          <a:p>
            <a:pPr algn="ctr"/>
            <a:r>
              <a:rPr lang="en-US" sz="11500" dirty="0" err="1" smtClean="0"/>
              <a:t>ঈগল</a:t>
            </a:r>
            <a:endParaRPr lang="en-US" sz="1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1369" y="1371601"/>
            <a:ext cx="5117690" cy="4497386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802961" y="48159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718883" y="313109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85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619" y="1592826"/>
            <a:ext cx="3577406" cy="1739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619" y="4100051"/>
            <a:ext cx="3577406" cy="1401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উট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0433" y="1592826"/>
            <a:ext cx="5088194" cy="3908323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772025" y="468277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741006" y="3332262"/>
            <a:ext cx="484632" cy="7677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31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8" r="2118"/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33500"/>
            <a:ext cx="3248025" cy="16017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উ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3924300"/>
            <a:ext cx="3248025" cy="146685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উড়োজাহজ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7350" y="1333500"/>
            <a:ext cx="5314950" cy="405765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4772025" y="4591050"/>
            <a:ext cx="69532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905696" y="287312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3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51</Words>
  <Application>Microsoft Office PowerPoint</Application>
  <PresentationFormat>Custom</PresentationFormat>
  <Paragraphs>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অ</vt:lpstr>
      <vt:lpstr>অ</vt:lpstr>
      <vt:lpstr>আ</vt:lpstr>
      <vt:lpstr>আ</vt:lpstr>
      <vt:lpstr>ই</vt:lpstr>
      <vt:lpstr>ই</vt:lpstr>
      <vt:lpstr>ঈ</vt:lpstr>
      <vt:lpstr>উ</vt:lpstr>
      <vt:lpstr>উ</vt:lpstr>
      <vt:lpstr>ঊ</vt:lpstr>
      <vt:lpstr>ঋ</vt:lpstr>
      <vt:lpstr>ও</vt:lpstr>
      <vt:lpstr>ও</vt:lpstr>
      <vt:lpstr>ঔ</vt:lpstr>
      <vt:lpstr>ক</vt:lpstr>
      <vt:lpstr>ক</vt:lpstr>
      <vt:lpstr>খ</vt:lpstr>
      <vt:lpstr>খ</vt:lpstr>
      <vt:lpstr>গ</vt:lpstr>
      <vt:lpstr>গ</vt:lpstr>
      <vt:lpstr>ঘ</vt:lpstr>
      <vt:lpstr>ঙ</vt:lpstr>
      <vt:lpstr>চ</vt:lpstr>
      <vt:lpstr>চ</vt:lpstr>
      <vt:lpstr>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BIPLAB CHANDRA PAUL</dc:creator>
  <cp:lastModifiedBy>Biplob</cp:lastModifiedBy>
  <cp:revision>153</cp:revision>
  <dcterms:created xsi:type="dcterms:W3CDTF">2018-11-01T15:45:10Z</dcterms:created>
  <dcterms:modified xsi:type="dcterms:W3CDTF">2020-07-21T20:30:43Z</dcterms:modified>
</cp:coreProperties>
</file>