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7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66" r:id="rId15"/>
    <p:sldId id="270" r:id="rId16"/>
    <p:sldId id="267" r:id="rId17"/>
    <p:sldId id="274" r:id="rId18"/>
    <p:sldId id="280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84A4-E1C2-48B2-B7B5-D104FF55DF28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5C08-06DA-4C71-BAFD-8C116A4F6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72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84A4-E1C2-48B2-B7B5-D104FF55DF28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5C08-06DA-4C71-BAFD-8C116A4F6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05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84A4-E1C2-48B2-B7B5-D104FF55DF28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5C08-06DA-4C71-BAFD-8C116A4F6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37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84A4-E1C2-48B2-B7B5-D104FF55DF28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5C08-06DA-4C71-BAFD-8C116A4F6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88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84A4-E1C2-48B2-B7B5-D104FF55DF28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5C08-06DA-4C71-BAFD-8C116A4F6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02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84A4-E1C2-48B2-B7B5-D104FF55DF28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5C08-06DA-4C71-BAFD-8C116A4F6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90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84A4-E1C2-48B2-B7B5-D104FF55DF28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5C08-06DA-4C71-BAFD-8C116A4F6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02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84A4-E1C2-48B2-B7B5-D104FF55DF28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5C08-06DA-4C71-BAFD-8C116A4F6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13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84A4-E1C2-48B2-B7B5-D104FF55DF28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5C08-06DA-4C71-BAFD-8C116A4F6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5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84A4-E1C2-48B2-B7B5-D104FF55DF28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5C08-06DA-4C71-BAFD-8C116A4F6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71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84A4-E1C2-48B2-B7B5-D104FF55DF28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5C08-06DA-4C71-BAFD-8C116A4F6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66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984A4-E1C2-48B2-B7B5-D104FF55DF28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F5C08-06DA-4C71-BAFD-8C116A4F6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21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2" y="441886"/>
            <a:ext cx="11099409" cy="57851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2" y="441886"/>
            <a:ext cx="11099410" cy="578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40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74000">
              <a:srgbClr val="00B050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01002" y="2470244"/>
            <a:ext cx="9580729" cy="21699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গণপ্রজাতন্ত্রী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অবাধ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নিশ্চিতকরণের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২০০৯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২০০৯’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01003" y="313899"/>
            <a:ext cx="9580729" cy="11054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২০০৯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43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7000">
              <a:srgbClr val="7030A0"/>
            </a:gs>
            <a:gs pos="30000">
              <a:srgbClr val="00B050"/>
            </a:gs>
            <a:gs pos="96000">
              <a:srgbClr val="FFFF00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8812" y="622972"/>
            <a:ext cx="11718388" cy="5900661"/>
          </a:xfrm>
          <a:prstGeom prst="round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1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২০০৯’ </a:t>
            </a:r>
            <a:r>
              <a:rPr lang="en-US" sz="31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প্রবর্তনের</a:t>
            </a:r>
            <a:r>
              <a:rPr lang="en-US" sz="3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1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সূচনাতেই</a:t>
            </a:r>
            <a:r>
              <a:rPr lang="en-US" sz="3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1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যেহেতু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গণপ্রজাতন্ত্রী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নাগরিকগনের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বাক-স্বাধীনতার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অবিচ্ছেদ্য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যেহেতু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প্রজাতন্ত্রের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ক্ষমতায়নের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অত্যাবশ্যক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যেহেতু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স্বায়ত্বশাসিত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সংবিধিবদ্ধ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বেসরকারি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সংস্থার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স্বচ্চতা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জবাব্দিহিতা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দুর্নীতি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হইবে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যেহেতু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স্বায়ত্বশাসিত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সংবিধিবদ্ধ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বেসরকারি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সংস্থার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স্বচ্ছতা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জবাবদিহিতা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সমীচীন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সেহেতু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।’ 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25099" y="2552131"/>
            <a:ext cx="9580729" cy="1049198"/>
          </a:xfrm>
          <a:prstGeom prst="roundRect">
            <a:avLst/>
          </a:prstGeom>
          <a:gradFill>
            <a:gsLst>
              <a:gs pos="0">
                <a:srgbClr val="00B050"/>
              </a:gs>
              <a:gs pos="7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প্রবর্তনের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90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35000">
              <a:srgbClr val="7030A0"/>
            </a:gs>
            <a:gs pos="17000">
              <a:srgbClr val="00B050"/>
            </a:gs>
            <a:gs pos="43500">
              <a:schemeClr val="accent4">
                <a:lumMod val="75000"/>
              </a:schemeClr>
            </a:gs>
            <a:gs pos="52750">
              <a:srgbClr val="DFC800"/>
            </a:gs>
            <a:gs pos="90000">
              <a:srgbClr val="00B050"/>
            </a:gs>
            <a:gs pos="75000">
              <a:srgbClr val="FF0000"/>
            </a:gs>
            <a:gs pos="64000">
              <a:srgbClr val="00B0F0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06986" y="971723"/>
            <a:ext cx="9580729" cy="723331"/>
          </a:xfrm>
          <a:prstGeom prst="roundRect">
            <a:avLst/>
          </a:prstGeom>
          <a:gradFill>
            <a:gsLst>
              <a:gs pos="0">
                <a:srgbClr val="00B050"/>
              </a:gs>
              <a:gs pos="7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06438" y="2222694"/>
            <a:ext cx="11183814" cy="3587261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ধারায়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বিধানাবলী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বিধানাবলি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ক্ষুন্ন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বাধা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বিধানাবলি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বিধানাবলির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সাংঘর্ষিক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এ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বিধানাবলি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পাবে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৪র্থ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বিধানাবলি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সাপেক্ষে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অনুরোধের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প্রেক্ষিতে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বাধ্য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GB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8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35000">
              <a:srgbClr val="7030A0"/>
            </a:gs>
            <a:gs pos="17000">
              <a:srgbClr val="00B050"/>
            </a:gs>
            <a:gs pos="43500">
              <a:schemeClr val="accent4">
                <a:lumMod val="75000"/>
              </a:schemeClr>
            </a:gs>
            <a:gs pos="52750">
              <a:srgbClr val="DFC800"/>
            </a:gs>
            <a:gs pos="90000">
              <a:srgbClr val="00B050"/>
            </a:gs>
            <a:gs pos="75000">
              <a:srgbClr val="FF0000"/>
            </a:gs>
            <a:gs pos="64000">
              <a:srgbClr val="00B0F0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4435" y="152857"/>
            <a:ext cx="9935570" cy="723331"/>
          </a:xfrm>
          <a:prstGeom prst="roundRect">
            <a:avLst/>
          </a:prstGeom>
          <a:gradFill>
            <a:gsLst>
              <a:gs pos="0">
                <a:srgbClr val="00B050"/>
              </a:gs>
              <a:gs pos="7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78902" y="2795064"/>
            <a:ext cx="9935570" cy="3125335"/>
          </a:xfrm>
          <a:prstGeom prst="roundRect">
            <a:avLst/>
          </a:prstGeom>
          <a:gradFill>
            <a:gsLst>
              <a:gs pos="0">
                <a:srgbClr val="00B050"/>
              </a:gs>
              <a:gs pos="86000">
                <a:srgbClr val="7030A0"/>
              </a:gs>
              <a:gs pos="32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অধীন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ক্যাটালগ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ইনডেক্স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যথাযথভাবে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278902" y="2767769"/>
            <a:ext cx="9935570" cy="3125335"/>
          </a:xfrm>
          <a:prstGeom prst="roundRect">
            <a:avLst/>
          </a:prstGeom>
          <a:gradFill>
            <a:gsLst>
              <a:gs pos="0">
                <a:srgbClr val="00B050"/>
              </a:gs>
              <a:gs pos="86000">
                <a:srgbClr val="7030A0"/>
              </a:gs>
              <a:gs pos="32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সংরক্ষণের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যুক্তিসংগত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সীমার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সুবিধার্থে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90844" y="2795064"/>
            <a:ext cx="9935570" cy="3125335"/>
          </a:xfrm>
          <a:prstGeom prst="roundRect">
            <a:avLst/>
          </a:prstGeom>
          <a:gradFill>
            <a:gsLst>
              <a:gs pos="0">
                <a:srgbClr val="00B050"/>
              </a:gs>
              <a:gs pos="86000">
                <a:srgbClr val="7030A0"/>
              </a:gs>
              <a:gs pos="32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৩.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প্রবিধান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অনুসরণীয়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200" dirty="0"/>
          </a:p>
        </p:txBody>
      </p:sp>
      <p:sp>
        <p:nvSpPr>
          <p:cNvPr id="10" name="Rounded Rectangle 9"/>
          <p:cNvSpPr/>
          <p:nvPr/>
        </p:nvSpPr>
        <p:spPr>
          <a:xfrm>
            <a:off x="1302786" y="1487606"/>
            <a:ext cx="9911686" cy="846160"/>
          </a:xfrm>
          <a:prstGeom prst="roundRect">
            <a:avLst/>
          </a:prstGeom>
          <a:gradFill>
            <a:gsLst>
              <a:gs pos="0">
                <a:srgbClr val="00B050"/>
              </a:gs>
              <a:gs pos="86000">
                <a:srgbClr val="7030A0"/>
              </a:gs>
              <a:gs pos="32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63572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uiExpand="1" build="allAtOnce" animBg="1"/>
      <p:bldP spid="8" grpId="0" animBg="1"/>
      <p:bldP spid="8" grpId="1" build="allAtOnce" animBg="1"/>
      <p:bldP spid="9" grpId="0" animBg="1"/>
      <p:bldP spid="9" grpId="1" build="allAtOnce" animBg="1"/>
      <p:bldP spid="10" grpId="0" animBg="1"/>
      <p:bldP spid="10" grpId="1" uiExpan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35000">
              <a:srgbClr val="7030A0"/>
            </a:gs>
            <a:gs pos="17000">
              <a:srgbClr val="00B050"/>
            </a:gs>
            <a:gs pos="43500">
              <a:schemeClr val="accent4">
                <a:lumMod val="75000"/>
              </a:schemeClr>
            </a:gs>
            <a:gs pos="52750">
              <a:srgbClr val="DFC800"/>
            </a:gs>
            <a:gs pos="90000">
              <a:srgbClr val="00B050"/>
            </a:gs>
            <a:gs pos="75000">
              <a:srgbClr val="FF0000"/>
            </a:gs>
            <a:gs pos="64000">
              <a:srgbClr val="00B0F0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0662" y="155587"/>
            <a:ext cx="9935570" cy="723331"/>
          </a:xfrm>
          <a:prstGeom prst="roundRect">
            <a:avLst/>
          </a:prstGeom>
          <a:gradFill>
            <a:gsLst>
              <a:gs pos="0">
                <a:srgbClr val="00B050"/>
              </a:gs>
              <a:gs pos="7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0662" y="2456602"/>
            <a:ext cx="9935570" cy="2647663"/>
          </a:xfrm>
          <a:prstGeom prst="roundRect">
            <a:avLst/>
          </a:prstGeom>
          <a:gradFill>
            <a:gsLst>
              <a:gs pos="0">
                <a:srgbClr val="00B050"/>
              </a:gs>
              <a:gs pos="86000">
                <a:srgbClr val="7030A0"/>
              </a:gs>
              <a:gs pos="32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গৃহীত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প্রস্তাবিত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সহজলভ্য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সূচিবদ্ধ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34546" y="1181901"/>
            <a:ext cx="9911686" cy="846160"/>
          </a:xfrm>
          <a:prstGeom prst="roundRect">
            <a:avLst/>
          </a:prstGeom>
          <a:gradFill>
            <a:gsLst>
              <a:gs pos="0">
                <a:srgbClr val="00B050"/>
              </a:gs>
              <a:gs pos="86000">
                <a:srgbClr val="7030A0"/>
              </a:gs>
              <a:gs pos="32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৬নং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10662" y="2456602"/>
            <a:ext cx="9935570" cy="2647663"/>
          </a:xfrm>
          <a:prstGeom prst="roundRect">
            <a:avLst/>
          </a:prstGeom>
          <a:gradFill>
            <a:gsLst>
              <a:gs pos="0">
                <a:srgbClr val="00B050"/>
              </a:gs>
              <a:gs pos="86000">
                <a:srgbClr val="7030A0"/>
              </a:gs>
              <a:gs pos="32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গোপন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সহলভ্যতাকে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সংকুচিত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210662" y="2456602"/>
            <a:ext cx="9935570" cy="2647663"/>
          </a:xfrm>
          <a:prstGeom prst="roundRect">
            <a:avLst/>
          </a:prstGeom>
          <a:gradFill>
            <a:gsLst>
              <a:gs pos="0">
                <a:srgbClr val="00B050"/>
              </a:gs>
              <a:gs pos="86000">
                <a:srgbClr val="7030A0"/>
              </a:gs>
              <a:gs pos="32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প্রতিবেদন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নিম্নলিখিত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তথ্যসমূহ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1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সাংগঠনিক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কাঠামোর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কর্মকর্তা-কর্মচারিগণের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দায়িত্ব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210662" y="2456601"/>
            <a:ext cx="9935570" cy="2647664"/>
          </a:xfrm>
          <a:prstGeom prst="roundRect">
            <a:avLst/>
          </a:prstGeom>
          <a:gradFill>
            <a:gsLst>
              <a:gs pos="0">
                <a:srgbClr val="00B050"/>
              </a:gs>
              <a:gs pos="86000">
                <a:srgbClr val="7030A0"/>
              </a:gs>
              <a:gs pos="32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নিয়ম-কানুন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বিধিমালা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প্রবিধানমালা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প্রজ্ঞাপন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ম্যানুয়াল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তালিকাসহ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তথ্যসমূহের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210662" y="2456600"/>
            <a:ext cx="9935570" cy="2647664"/>
          </a:xfrm>
          <a:prstGeom prst="roundRect">
            <a:avLst/>
          </a:prstGeom>
          <a:gradFill>
            <a:gsLst>
              <a:gs pos="0">
                <a:srgbClr val="00B050"/>
              </a:gs>
              <a:gs pos="86000">
                <a:srgbClr val="7030A0"/>
              </a:gs>
              <a:gs pos="32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লাইসেন্স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পারমিট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বরাদ্দ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অনুমোদন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উক্তরূপ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210662" y="2456600"/>
            <a:ext cx="9935570" cy="2647664"/>
          </a:xfrm>
          <a:prstGeom prst="roundRect">
            <a:avLst/>
          </a:prstGeom>
          <a:gradFill>
            <a:gsLst>
              <a:gs pos="0">
                <a:srgbClr val="00B050"/>
              </a:gs>
              <a:gs pos="86000">
                <a:srgbClr val="7030A0"/>
              </a:gs>
              <a:gs pos="32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সুবিধাদির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দায়িত্বপ্রাপ্ত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কর্মকর্তার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ঠিকানা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প্রযোজ্য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ফ্যাক্স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ই-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ঠিকানা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234546" y="2456600"/>
            <a:ext cx="9935570" cy="2647664"/>
          </a:xfrm>
          <a:prstGeom prst="roundRect">
            <a:avLst/>
          </a:prstGeom>
          <a:gradFill>
            <a:gsLst>
              <a:gs pos="0">
                <a:srgbClr val="00B050"/>
              </a:gs>
              <a:gs pos="86000">
                <a:srgbClr val="7030A0"/>
              </a:gs>
              <a:gs pos="32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71550" lvl="1" indent="-514350" algn="just">
              <a:buFont typeface="+mj-lt"/>
              <a:buAutoNum type="arabicPeriod" startAt="4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সমর্থনে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222604" y="2456600"/>
            <a:ext cx="9935570" cy="2647664"/>
          </a:xfrm>
          <a:prstGeom prst="roundRect">
            <a:avLst/>
          </a:prstGeom>
          <a:gradFill>
            <a:gsLst>
              <a:gs pos="0">
                <a:srgbClr val="00B050"/>
              </a:gs>
              <a:gs pos="86000">
                <a:srgbClr val="7030A0"/>
              </a:gs>
              <a:gs pos="32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71550" lvl="1" indent="-514350" algn="just">
              <a:buFont typeface="+mj-lt"/>
              <a:buAutoNum type="arabicPeriod" startAt="5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প্রণীত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প্রতিবেদন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বিনামূল্যে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সর্বসাধারণের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পরিদর্শনের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সহজলভ্য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কপি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নামমাত্র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মজুদ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211228" y="2458872"/>
            <a:ext cx="9935570" cy="2647664"/>
          </a:xfrm>
          <a:prstGeom prst="roundRect">
            <a:avLst/>
          </a:prstGeom>
          <a:gradFill>
            <a:gsLst>
              <a:gs pos="0">
                <a:srgbClr val="00B050"/>
              </a:gs>
              <a:gs pos="86000">
                <a:srgbClr val="7030A0"/>
              </a:gs>
              <a:gs pos="32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71550" lvl="1" indent="-514350" algn="just">
              <a:buFont typeface="+mj-lt"/>
              <a:buAutoNum type="arabicPeriod" startAt="6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সহজলভ্য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219192" y="2456600"/>
            <a:ext cx="9935570" cy="2647664"/>
          </a:xfrm>
          <a:prstGeom prst="roundRect">
            <a:avLst/>
          </a:prstGeom>
          <a:gradFill>
            <a:gsLst>
              <a:gs pos="0">
                <a:srgbClr val="00B050"/>
              </a:gs>
              <a:gs pos="86000">
                <a:srgbClr val="7030A0"/>
              </a:gs>
              <a:gs pos="32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71550" lvl="1" indent="-514350" algn="just">
              <a:buFont typeface="+mj-lt"/>
              <a:buAutoNum type="arabicPeriod" startAt="7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জনগুরুত্বপূর্ণ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বিজ্ঞপ্তির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221464" y="2458872"/>
            <a:ext cx="9935570" cy="2647664"/>
          </a:xfrm>
          <a:prstGeom prst="roundRect">
            <a:avLst/>
          </a:prstGeom>
          <a:gradFill>
            <a:gsLst>
              <a:gs pos="0">
                <a:srgbClr val="00B050"/>
              </a:gs>
              <a:gs pos="86000">
                <a:srgbClr val="7030A0"/>
              </a:gs>
              <a:gs pos="32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71550" lvl="1" indent="-514350" algn="just">
              <a:buFont typeface="+mj-lt"/>
              <a:buAutoNum type="arabicPeriod" startAt="8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প্রবিধান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অনুসরণীয়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258033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9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4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7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4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5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4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6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9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8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1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0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3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2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5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4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7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6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9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8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1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build="allAtOnce" animBg="1"/>
      <p:bldP spid="3" grpId="2" build="allAtOnce" animBg="1"/>
      <p:bldP spid="6" grpId="0" animBg="1"/>
      <p:bldP spid="6" grpId="1" build="allAtOnce" animBg="1"/>
      <p:bldP spid="6" grpId="2" animBg="1"/>
      <p:bldP spid="7" grpId="0" animBg="1"/>
      <p:bldP spid="7" grpId="1" build="allAtOnce" animBg="1"/>
      <p:bldP spid="7" grpId="2" build="allAtOnce" animBg="1"/>
      <p:bldP spid="8" grpId="0" animBg="1"/>
      <p:bldP spid="8" grpId="1" build="allAtOnce" animBg="1"/>
      <p:bldP spid="8" grpId="2" build="allAtOnce" animBg="1"/>
      <p:bldP spid="9" grpId="0" animBg="1"/>
      <p:bldP spid="9" grpId="1" build="allAtOnce" animBg="1"/>
      <p:bldP spid="9" grpId="2" build="allAtOnce" animBg="1"/>
      <p:bldP spid="10" grpId="0" animBg="1"/>
      <p:bldP spid="10" grpId="1" build="allAtOnce" animBg="1"/>
      <p:bldP spid="10" grpId="2" build="allAtOnce" animBg="1"/>
      <p:bldP spid="11" grpId="0" animBg="1"/>
      <p:bldP spid="11" grpId="1" build="allAtOnce" animBg="1"/>
      <p:bldP spid="11" grpId="2" build="allAtOnce" animBg="1"/>
      <p:bldP spid="12" grpId="0" animBg="1"/>
      <p:bldP spid="12" grpId="1" build="allAtOnce" animBg="1"/>
      <p:bldP spid="12" grpId="2" build="allAtOnce" animBg="1"/>
      <p:bldP spid="13" grpId="0" animBg="1"/>
      <p:bldP spid="13" grpId="1" build="allAtOnce" animBg="1"/>
      <p:bldP spid="13" grpId="2" build="allAtOnce" animBg="1"/>
      <p:bldP spid="14" grpId="0" animBg="1"/>
      <p:bldP spid="14" grpId="1" build="allAtOnce" animBg="1"/>
      <p:bldP spid="14" grpId="2" build="allAtOnce" animBg="1"/>
      <p:bldP spid="15" grpId="0" animBg="1"/>
      <p:bldP spid="15" grpId="1" build="allAtOnce" animBg="1"/>
      <p:bldP spid="15" grpId="2" build="allAtOnce" animBg="1"/>
      <p:bldP spid="16" grpId="0" animBg="1"/>
      <p:bldP spid="16" grpId="1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06986" y="971723"/>
            <a:ext cx="9580729" cy="723331"/>
          </a:xfrm>
          <a:prstGeom prst="roundRect">
            <a:avLst/>
          </a:prstGeom>
          <a:gradFill>
            <a:gsLst>
              <a:gs pos="0">
                <a:srgbClr val="00B050"/>
              </a:gs>
              <a:gs pos="7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06985" y="2115403"/>
            <a:ext cx="9580729" cy="245659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rgbClr val="FF0000"/>
              </a:buClr>
            </a:pP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অনধিক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৯০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কমশন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সংবিধিবদ্ধ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কার্যালয়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বোধে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12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35000">
              <a:srgbClr val="7030A0"/>
            </a:gs>
            <a:gs pos="17000">
              <a:srgbClr val="00B050"/>
            </a:gs>
            <a:gs pos="43500">
              <a:schemeClr val="accent4">
                <a:lumMod val="75000"/>
              </a:schemeClr>
            </a:gs>
            <a:gs pos="52750">
              <a:srgbClr val="DFC800"/>
            </a:gs>
            <a:gs pos="90000">
              <a:srgbClr val="00B050"/>
            </a:gs>
            <a:gs pos="75000">
              <a:srgbClr val="FF0000"/>
            </a:gs>
            <a:gs pos="64000">
              <a:srgbClr val="00B0F0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5837" y="1405622"/>
            <a:ext cx="9775788" cy="966260"/>
          </a:xfrm>
          <a:prstGeom prst="roundRect">
            <a:avLst/>
          </a:prstGeom>
          <a:gradFill>
            <a:gsLst>
              <a:gs pos="0">
                <a:srgbClr val="00B050"/>
              </a:gs>
              <a:gs pos="7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কমিশনের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89713" y="3221098"/>
            <a:ext cx="9775788" cy="218553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rgbClr val="FF0000"/>
              </a:buClr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কমপক্ষে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3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78899" y="1521892"/>
            <a:ext cx="9775788" cy="966260"/>
          </a:xfrm>
          <a:prstGeom prst="roundRect">
            <a:avLst/>
          </a:prstGeom>
          <a:gradFill>
            <a:gsLst>
              <a:gs pos="0">
                <a:srgbClr val="00B050"/>
              </a:gs>
              <a:gs pos="7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78899" y="3655492"/>
            <a:ext cx="9775788" cy="966260"/>
          </a:xfrm>
          <a:prstGeom prst="roundRect">
            <a:avLst/>
          </a:prstGeom>
          <a:gradFill>
            <a:gsLst>
              <a:gs pos="0">
                <a:srgbClr val="00B050"/>
              </a:gs>
              <a:gs pos="76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বিশ্বায়নের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প্রেক্ষিতে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39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22000">
              <a:srgbClr val="00B050"/>
            </a:gs>
            <a:gs pos="82000">
              <a:srgbClr val="00B0F0"/>
            </a:gs>
            <a:gs pos="93000">
              <a:srgbClr val="7030A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3949" y="2362200"/>
            <a:ext cx="4513758" cy="2209800"/>
          </a:xfrm>
          <a:prstGeom prst="rect">
            <a:avLst/>
          </a:prstGeom>
        </p:spPr>
      </p:pic>
      <p:pic>
        <p:nvPicPr>
          <p:cNvPr id="3" name="Picture 2" descr="g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078" y="2438400"/>
            <a:ext cx="4289503" cy="225015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820921" y="457200"/>
            <a:ext cx="8313178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82720" y="4953000"/>
            <a:ext cx="10053145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প্রাদান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বাধ্যতামূলক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393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950" y="1600200"/>
            <a:ext cx="10687050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সর্বপ্রথম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অধিকারের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আলোকপাত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bn-IN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এল্ডার্স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সাইডিনিয়াস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IN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সর্বপ্রথম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পাস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bn-IN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সুইডেন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  </a:t>
            </a:r>
          </a:p>
          <a:p>
            <a:r>
              <a:rPr lang="bn-IN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সম্রাটের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আমলে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অধিকারের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বিকশিত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সম্রাট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জুলিয়াস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সিজারের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আমলে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    </a:t>
            </a:r>
          </a:p>
          <a:p>
            <a:r>
              <a:rPr lang="bn-IN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২০০৯’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পাস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IN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উত্তরঃ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৬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এপ্রিল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২০০৯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3238499" y="76200"/>
            <a:ext cx="6092617" cy="1524000"/>
          </a:xfrm>
          <a:prstGeom prst="flowChartPunchedTap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5660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22000">
              <a:srgbClr val="00B050"/>
            </a:gs>
            <a:gs pos="82000">
              <a:srgbClr val="00B0F0"/>
            </a:gs>
            <a:gs pos="93000">
              <a:srgbClr val="7030A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9677EDD-4180-485C-8737-FE1C646C7C38}"/>
              </a:ext>
            </a:extLst>
          </p:cNvPr>
          <p:cNvSpPr txBox="1"/>
          <p:nvPr/>
        </p:nvSpPr>
        <p:spPr>
          <a:xfrm rot="20789467">
            <a:off x="1613410" y="4225886"/>
            <a:ext cx="4359564" cy="1815882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মোঃ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হাবিবুর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রহমান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প্রাভাষক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রাষ্ট্রবিজ্ঞান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বিভাগ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কুশিয়ারা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ডিগ্রি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কলেজ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 </a:t>
            </a:r>
            <a:br>
              <a:rPr lang="en-US" sz="28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গোলাপগঞ্জ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সিলেট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।   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55F235F-C3F8-4405-A572-D5AAEFC008E8}"/>
              </a:ext>
            </a:extLst>
          </p:cNvPr>
          <p:cNvSpPr txBox="1"/>
          <p:nvPr/>
        </p:nvSpPr>
        <p:spPr>
          <a:xfrm rot="20258257">
            <a:off x="7160798" y="3673164"/>
            <a:ext cx="4812882" cy="156966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একাদশ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দ্বাদশ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kªwY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পৌরনীতি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সুশাসন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১ম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পত্র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৫ম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তথ্য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অধিকার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আইন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২০০৯) 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>
                <a:latin typeface="SutonnyMJ" pitchFamily="2" charset="0"/>
                <a:cs typeface="SutonnyMJ" pitchFamily="2" charset="0"/>
              </a:rPr>
              <a:t>t- </a:t>
            </a:r>
            <a:r>
              <a:rPr lang="en-US" sz="2400" b="1" smtClean="0">
                <a:latin typeface="SutonnyMJ" pitchFamily="2" charset="0"/>
                <a:cs typeface="SutonnyMJ" pitchFamily="2" charset="0"/>
              </a:rPr>
              <a:t>60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wgwbU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rot="20805807">
            <a:off x="1517426" y="243759"/>
            <a:ext cx="3314799" cy="3822067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33004">
            <a:off x="7065468" y="543410"/>
            <a:ext cx="2537701" cy="328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47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 -0.018 0.033 -0.044 0.058 -0.044 C 0.095 -0.044 0.125 -0.017 0.125 0.017 C 0.125 0.028 0.122 0.038 0.116 0.047 C 0.117 0.047 0 0.182 0 0.183 C 0 0.182 -0.117 0.047 -0.116 0.047 C -0.122 0.038 -0.125 0.028 -0.125 0.017 C -0.125 -0.017 -0.095 -0.044 -0.057 -0.044 C -0.033 -0.044 -0.012 -0.018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40000">
              <a:schemeClr val="accent1">
                <a:lumMod val="45000"/>
                <a:lumOff val="5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9528" y="1457980"/>
            <a:ext cx="9895575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ফেলবে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উত্তরের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স্বপক্ষে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hhh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528" y="2621578"/>
            <a:ext cx="9895575" cy="4103077"/>
          </a:xfrm>
          <a:prstGeom prst="rect">
            <a:avLst/>
          </a:prstGeom>
        </p:spPr>
      </p:pic>
      <p:sp>
        <p:nvSpPr>
          <p:cNvPr id="4" name="Horizontal Scroll 3"/>
          <p:cNvSpPr/>
          <p:nvPr/>
        </p:nvSpPr>
        <p:spPr>
          <a:xfrm>
            <a:off x="1981199" y="152400"/>
            <a:ext cx="7572234" cy="12192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8914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hirsho\Desktop\TTC Simulation\Abdul Gani\Rose gif 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233" y="2770495"/>
            <a:ext cx="6400800" cy="354826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62033" y="255895"/>
            <a:ext cx="7924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3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803" y="456885"/>
            <a:ext cx="9571116" cy="5944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989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12962" y="228600"/>
            <a:ext cx="7626824" cy="1447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12962" y="5492086"/>
            <a:ext cx="7626824" cy="12135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২০০৯ </a:t>
            </a:r>
            <a:endParaRPr lang="en-US" sz="9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367" y="1910687"/>
            <a:ext cx="6977419" cy="334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0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22000">
              <a:srgbClr val="00B050"/>
            </a:gs>
            <a:gs pos="82000">
              <a:srgbClr val="00B0F0"/>
            </a:gs>
            <a:gs pos="93000">
              <a:srgbClr val="7030A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60640" y="985345"/>
            <a:ext cx="8610600" cy="11890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শিখনফল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84440" y="2737945"/>
            <a:ext cx="8610600" cy="3276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1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 ক্লাস শেষে</a:t>
            </a:r>
            <a:r>
              <a:rPr kumimoji="0" lang="bn-BD" sz="1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শিক্ষার্থীরা--- </a:t>
            </a:r>
            <a:endParaRPr kumimoji="0" lang="bn-BD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11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111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1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অধিকারের</a:t>
            </a:r>
            <a:r>
              <a:rPr lang="en-US" sz="111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1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111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1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111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1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11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1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kumimoji="0" lang="bn-BD" sz="1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11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111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1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111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1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111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২০০৯ </a:t>
            </a:r>
            <a:r>
              <a:rPr lang="en-US" sz="111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111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1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111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11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111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1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111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1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111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1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kumimoji="0" lang="bn-BD" sz="1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1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তথ্য</a:t>
            </a:r>
            <a:r>
              <a:rPr kumimoji="0" lang="en-US" sz="111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11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অধিকার</a:t>
            </a:r>
            <a:r>
              <a:rPr kumimoji="0" lang="en-US" sz="111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11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আইনের</a:t>
            </a:r>
            <a:r>
              <a:rPr kumimoji="0" lang="en-US" sz="111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11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প্রাধান্য</a:t>
            </a:r>
            <a:r>
              <a:rPr kumimoji="0" lang="en-US" sz="111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11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সম্পর্কে</a:t>
            </a:r>
            <a:r>
              <a:rPr kumimoji="0" lang="en-US" sz="111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11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বলতে</a:t>
            </a:r>
            <a:r>
              <a:rPr kumimoji="0" lang="en-US" sz="111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11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পারবে</a:t>
            </a:r>
            <a:r>
              <a:rPr kumimoji="0" lang="bn-BD" sz="1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  <a:endParaRPr kumimoji="0" lang="bn-BD" sz="73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ে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62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rgbClr val="00B050"/>
            </a:gs>
            <a:gs pos="74000">
              <a:srgbClr val="FFFF00"/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715904" y="300251"/>
            <a:ext cx="7124132" cy="982639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47163" y="1828800"/>
            <a:ext cx="8789158" cy="453105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আইনানুগ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কর্তৃপক্ষের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দাপ্তরিক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নথিপত্র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ইত্যাদিকে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জনগণের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জানার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অধিকারই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নাগরিকেরই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জানার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জানানোর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0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rgbClr val="00B050"/>
            </a:gs>
            <a:gs pos="100000">
              <a:srgbClr val="FF00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15900" y="387821"/>
            <a:ext cx="8379730" cy="9689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ওয়েবস্টার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ডিকশনারিতে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-------- 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11439" y="1951629"/>
            <a:ext cx="8284191" cy="1787857"/>
          </a:xfrm>
          <a:prstGeom prst="round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পরিস্থিতি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এরূপ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অনুশীলন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অনুসন্ধানের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অর্জিত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জ্ঞানই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।”  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36974" y="2238234"/>
            <a:ext cx="1978926" cy="1091821"/>
          </a:xfrm>
          <a:prstGeom prst="rightArrow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endParaRPr lang="en-GB" sz="40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13711" y="4233083"/>
            <a:ext cx="8284191" cy="1787857"/>
          </a:xfrm>
          <a:prstGeom prst="round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আইনসম্মতভাবে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দাবি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।” 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39246" y="4519688"/>
            <a:ext cx="1978926" cy="1091821"/>
          </a:xfrm>
          <a:prstGeom prst="rightArrow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GB" sz="40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227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rgbClr val="FFFF00"/>
            </a:gs>
            <a:gs pos="31000">
              <a:srgbClr val="00B050"/>
            </a:gs>
            <a:gs pos="77000">
              <a:srgbClr val="B81850"/>
            </a:gs>
            <a:gs pos="95000">
              <a:schemeClr val="accent4">
                <a:lumMod val="50000"/>
              </a:schemeClr>
            </a:gs>
            <a:gs pos="59000">
              <a:srgbClr val="7030A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69740" y="409433"/>
            <a:ext cx="8816454" cy="9689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40660" y="1628631"/>
            <a:ext cx="11474822" cy="504110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খ্রিস্টপূর্ব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৬০-২৭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সময়কালে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রোমান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সম্রাট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জুলিয়াস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সিজারের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আমলে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বিকশিত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১৭৬৫-৬৬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ফিনিশীয়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রাজনীতিবিদ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এল্ডার্স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সাইডিনিয়া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আলোকপাত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বিষয়টি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সর্বপ্রথম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সুইডিশ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পার্লামেন্টে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১৭6৬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সুইডিশ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পার্লামেন্ট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সর্বপ্রথম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‘Ordinance on Freedom of Writing and of the Press’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পাস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10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rgbClr val="FFFF00"/>
            </a:gs>
            <a:gs pos="31000">
              <a:srgbClr val="00B050"/>
            </a:gs>
            <a:gs pos="77000">
              <a:srgbClr val="B81850"/>
            </a:gs>
            <a:gs pos="95000">
              <a:schemeClr val="accent4">
                <a:lumMod val="50000"/>
              </a:schemeClr>
            </a:gs>
            <a:gs pos="59000">
              <a:srgbClr val="7030A0"/>
            </a:gs>
          </a:gsLst>
          <a:lin ang="8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828790" y="107586"/>
            <a:ext cx="225910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যুক্তরাষ্ট্র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526298" y="277915"/>
            <a:ext cx="1524000" cy="573741"/>
          </a:xfrm>
          <a:prstGeom prst="rightArrow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231331" y="107586"/>
            <a:ext cx="2259106" cy="9144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086159" y="107586"/>
            <a:ext cx="225910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১৯৬৬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828790" y="1255073"/>
            <a:ext cx="225910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বৃটিশ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526298" y="1425402"/>
            <a:ext cx="1524000" cy="573741"/>
          </a:xfrm>
          <a:prstGeom prst="rightArrow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4231331" y="1255073"/>
            <a:ext cx="2259106" cy="9144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086159" y="1255073"/>
            <a:ext cx="225910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১৯০৫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37758" y="2375660"/>
            <a:ext cx="225910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গ্রেট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বৃটেন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6535266" y="2545989"/>
            <a:ext cx="1524000" cy="573741"/>
          </a:xfrm>
          <a:prstGeom prst="rightArrow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240299" y="2375660"/>
            <a:ext cx="2259106" cy="914400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095127" y="2375660"/>
            <a:ext cx="225910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২০০০ 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837758" y="3541061"/>
            <a:ext cx="225910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জার্মানি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6535266" y="3711390"/>
            <a:ext cx="1524000" cy="573741"/>
          </a:xfrm>
          <a:prstGeom prst="rightArrow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4240299" y="3541061"/>
            <a:ext cx="2259106" cy="914400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095127" y="3541061"/>
            <a:ext cx="225910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২০০৫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864655" y="5665685"/>
            <a:ext cx="225910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6562163" y="5836014"/>
            <a:ext cx="1524000" cy="573741"/>
          </a:xfrm>
          <a:prstGeom prst="rightArrow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4267196" y="5665685"/>
            <a:ext cx="2259106" cy="914400"/>
          </a:xfrm>
          <a:prstGeom prst="round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122024" y="5665685"/>
            <a:ext cx="225910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২০১০ 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837766" y="4634748"/>
            <a:ext cx="225910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6535274" y="4805077"/>
            <a:ext cx="1524000" cy="573741"/>
          </a:xfrm>
          <a:prstGeom prst="rightArrow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4240307" y="4634748"/>
            <a:ext cx="2259106" cy="914400"/>
          </a:xfrm>
          <a:prstGeom prst="round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8095135" y="4634748"/>
            <a:ext cx="225910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২০০৯ 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55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1069</Words>
  <Application>Microsoft Office PowerPoint</Application>
  <PresentationFormat>Widescreen</PresentationFormat>
  <Paragraphs>86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SutonnyMJ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MD.KOFEL</dc:creator>
  <cp:lastModifiedBy>HABIB</cp:lastModifiedBy>
  <cp:revision>64</cp:revision>
  <dcterms:created xsi:type="dcterms:W3CDTF">2020-07-04T07:38:08Z</dcterms:created>
  <dcterms:modified xsi:type="dcterms:W3CDTF">2020-07-21T17:58:14Z</dcterms:modified>
</cp:coreProperties>
</file>