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5"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9260800" cy="16459200"/>
  <p:notesSz cx="6858000" cy="9144000"/>
  <p:embeddedFontLst>
    <p:embeddedFont>
      <p:font typeface="Patrick Hand" charset="0"/>
      <p:regular r:id="rId16"/>
    </p:embeddedFont>
    <p:embeddedFont>
      <p:font typeface="Caveat Brush" charset="0"/>
      <p:regular r:id="rId17"/>
    </p:embeddedFont>
    <p:embeddedFont>
      <p:font typeface="Source Sans Pro" pitchFamily="34" charset="0"/>
      <p:regular r:id="rId18"/>
      <p:bold r:id="rId19"/>
      <p:italic r:id="rId20"/>
      <p:boldItalic r:id="rId21"/>
    </p:embeddedFont>
    <p:embeddedFont>
      <p:font typeface="맑은 고딕" pitchFamily="34" charset="-127"/>
      <p:regular r:id="rId22"/>
      <p:bold r:id="rId23"/>
    </p:embeddedFont>
    <p:embeddedFont>
      <p:font typeface="Kalpurush" pitchFamily="2"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FF84E58-D07C-42D6-87C8-78B5C00C5F0C}">
  <a:tblStyle styleId="{CFF84E58-D07C-42D6-87C8-78B5C00C5F0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71" autoAdjust="0"/>
    <p:restoredTop sz="94660"/>
  </p:normalViewPr>
  <p:slideViewPr>
    <p:cSldViewPr>
      <p:cViewPr>
        <p:scale>
          <a:sx n="33" d="100"/>
          <a:sy n="33" d="100"/>
        </p:scale>
        <p:origin x="-216" y="318"/>
      </p:cViewPr>
      <p:guideLst>
        <p:guide orient="horz" pos="5184"/>
        <p:guide pos="9216"/>
      </p:guideLst>
    </p:cSldViewPr>
  </p:slid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_rels/data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s>
</file>

<file path=ppt/diagrams/_rels/data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01302-E0A4-4061-AF4A-68F603E4ACF3}" type="doc">
      <dgm:prSet loTypeId="urn:microsoft.com/office/officeart/2005/8/layout/hProcess3" loCatId="process" qsTypeId="urn:microsoft.com/office/officeart/2005/8/quickstyle/3d5" qsCatId="3D" csTypeId="urn:microsoft.com/office/officeart/2005/8/colors/accent3_5" csCatId="accent3" phldr="1"/>
      <dgm:spPr/>
    </dgm:pt>
    <dgm:pt modelId="{BA5B5AFA-5C2E-4815-ABEF-ED39F6288091}">
      <dgm:prSet phldrT="[Text]" custT="1"/>
      <dgm:spPr/>
      <dgm:t>
        <a:bodyPr/>
        <a:lstStyle/>
        <a:p>
          <a:pPr algn="ctr"/>
          <a:r>
            <a:rPr lang="bn-IN" sz="11500" b="1" dirty="0" smtClean="0">
              <a:solidFill>
                <a:schemeClr val="tx1"/>
              </a:solidFill>
              <a:latin typeface="Kalpurush" pitchFamily="2" charset="0"/>
              <a:cs typeface="Kalpurush" pitchFamily="2" charset="0"/>
            </a:rPr>
            <a:t>অপূর্ণ প্রতিযোগিতামূলক বাজার</a:t>
          </a:r>
          <a:endParaRPr lang="en-US" sz="11500" b="1" dirty="0">
            <a:solidFill>
              <a:schemeClr val="tx1"/>
            </a:solidFill>
            <a:latin typeface="Kalpurush" pitchFamily="2" charset="0"/>
            <a:cs typeface="Kalpurush" pitchFamily="2" charset="0"/>
          </a:endParaRPr>
        </a:p>
      </dgm:t>
    </dgm:pt>
    <dgm:pt modelId="{4D49C64F-F691-4342-A204-E6BB97F6A51C}" type="parTrans" cxnId="{1059C38E-EC15-4323-B76A-A94DC5D152E1}">
      <dgm:prSet/>
      <dgm:spPr/>
      <dgm:t>
        <a:bodyPr/>
        <a:lstStyle/>
        <a:p>
          <a:endParaRPr lang="en-US"/>
        </a:p>
      </dgm:t>
    </dgm:pt>
    <dgm:pt modelId="{BC2CB016-B88A-4557-A8B5-047AE83658A8}" type="sibTrans" cxnId="{1059C38E-EC15-4323-B76A-A94DC5D152E1}">
      <dgm:prSet/>
      <dgm:spPr/>
      <dgm:t>
        <a:bodyPr/>
        <a:lstStyle/>
        <a:p>
          <a:endParaRPr lang="en-US"/>
        </a:p>
      </dgm:t>
    </dgm:pt>
    <dgm:pt modelId="{2C8B90CF-15D6-4EBE-8885-FCB1B1D9F493}" type="pres">
      <dgm:prSet presAssocID="{B1201302-E0A4-4061-AF4A-68F603E4ACF3}" presName="Name0" presStyleCnt="0">
        <dgm:presLayoutVars>
          <dgm:dir/>
          <dgm:animLvl val="lvl"/>
          <dgm:resizeHandles val="exact"/>
        </dgm:presLayoutVars>
      </dgm:prSet>
      <dgm:spPr/>
    </dgm:pt>
    <dgm:pt modelId="{79EB4A97-D643-4E8E-80D3-5DD70062FDF1}" type="pres">
      <dgm:prSet presAssocID="{B1201302-E0A4-4061-AF4A-68F603E4ACF3}" presName="dummy" presStyleCnt="0"/>
      <dgm:spPr/>
    </dgm:pt>
    <dgm:pt modelId="{7B93789A-697D-4A4C-8ACE-B63CEB1F1EF1}" type="pres">
      <dgm:prSet presAssocID="{B1201302-E0A4-4061-AF4A-68F603E4ACF3}" presName="linH" presStyleCnt="0"/>
      <dgm:spPr/>
    </dgm:pt>
    <dgm:pt modelId="{16D368ED-8193-4706-A102-4BCD1FE22056}" type="pres">
      <dgm:prSet presAssocID="{B1201302-E0A4-4061-AF4A-68F603E4ACF3}" presName="padding1" presStyleCnt="0"/>
      <dgm:spPr/>
    </dgm:pt>
    <dgm:pt modelId="{572A2103-EA1A-46E1-8F8F-32E1C66801D7}" type="pres">
      <dgm:prSet presAssocID="{BA5B5AFA-5C2E-4815-ABEF-ED39F6288091}" presName="linV" presStyleCnt="0"/>
      <dgm:spPr/>
    </dgm:pt>
    <dgm:pt modelId="{DF04EFA5-0093-4757-9E39-609EA434C9D9}" type="pres">
      <dgm:prSet presAssocID="{BA5B5AFA-5C2E-4815-ABEF-ED39F6288091}" presName="spVertical1" presStyleCnt="0"/>
      <dgm:spPr/>
    </dgm:pt>
    <dgm:pt modelId="{78FE7EFC-115E-48D8-9DD1-73C6012B2143}" type="pres">
      <dgm:prSet presAssocID="{BA5B5AFA-5C2E-4815-ABEF-ED39F6288091}" presName="parTx" presStyleLbl="revTx" presStyleIdx="0" presStyleCnt="1" custLinFactX="-101320" custLinFactY="29243" custLinFactNeighborX="-200000" custLinFactNeighborY="100000">
        <dgm:presLayoutVars>
          <dgm:chMax val="0"/>
          <dgm:chPref val="0"/>
          <dgm:bulletEnabled val="1"/>
        </dgm:presLayoutVars>
      </dgm:prSet>
      <dgm:spPr/>
      <dgm:t>
        <a:bodyPr/>
        <a:lstStyle/>
        <a:p>
          <a:endParaRPr lang="en-US"/>
        </a:p>
      </dgm:t>
    </dgm:pt>
    <dgm:pt modelId="{46B9599B-7FF2-41D2-B594-9A759ED34E5D}" type="pres">
      <dgm:prSet presAssocID="{BA5B5AFA-5C2E-4815-ABEF-ED39F6288091}" presName="spVertical2" presStyleCnt="0"/>
      <dgm:spPr/>
    </dgm:pt>
    <dgm:pt modelId="{DB5AA896-966F-43D0-9412-427B002273DA}" type="pres">
      <dgm:prSet presAssocID="{BA5B5AFA-5C2E-4815-ABEF-ED39F6288091}" presName="spVertical3" presStyleCnt="0"/>
      <dgm:spPr/>
    </dgm:pt>
    <dgm:pt modelId="{0CEB3E13-40B9-4A7E-8A4D-552AEAFC6375}" type="pres">
      <dgm:prSet presAssocID="{B1201302-E0A4-4061-AF4A-68F603E4ACF3}" presName="padding2" presStyleCnt="0"/>
      <dgm:spPr/>
    </dgm:pt>
    <dgm:pt modelId="{D9989F58-AC6B-45F6-8059-E842F14EBCE6}" type="pres">
      <dgm:prSet presAssocID="{B1201302-E0A4-4061-AF4A-68F603E4ACF3}" presName="negArrow" presStyleCnt="0"/>
      <dgm:spPr/>
    </dgm:pt>
    <dgm:pt modelId="{AE9FB29B-495F-4A7C-983D-9EACCBFC522D}" type="pres">
      <dgm:prSet presAssocID="{B1201302-E0A4-4061-AF4A-68F603E4ACF3}" presName="backgroundArrow" presStyleLbl="node1" presStyleIdx="0" presStyleCnt="1" custScaleY="199907" custLinFactNeighborX="98" custLinFactNeighborY="-10821"/>
      <dgm:spPr/>
    </dgm:pt>
  </dgm:ptLst>
  <dgm:cxnLst>
    <dgm:cxn modelId="{38908C24-44BE-452E-AA4F-C98B732CDB03}" type="presOf" srcId="{B1201302-E0A4-4061-AF4A-68F603E4ACF3}" destId="{2C8B90CF-15D6-4EBE-8885-FCB1B1D9F493}" srcOrd="0" destOrd="0" presId="urn:microsoft.com/office/officeart/2005/8/layout/hProcess3"/>
    <dgm:cxn modelId="{1059C38E-EC15-4323-B76A-A94DC5D152E1}" srcId="{B1201302-E0A4-4061-AF4A-68F603E4ACF3}" destId="{BA5B5AFA-5C2E-4815-ABEF-ED39F6288091}" srcOrd="0" destOrd="0" parTransId="{4D49C64F-F691-4342-A204-E6BB97F6A51C}" sibTransId="{BC2CB016-B88A-4557-A8B5-047AE83658A8}"/>
    <dgm:cxn modelId="{74DC5F5F-3EBC-4CEB-BD8C-73198E995123}" type="presOf" srcId="{BA5B5AFA-5C2E-4815-ABEF-ED39F6288091}" destId="{78FE7EFC-115E-48D8-9DD1-73C6012B2143}" srcOrd="0" destOrd="0" presId="urn:microsoft.com/office/officeart/2005/8/layout/hProcess3"/>
    <dgm:cxn modelId="{EB1AAB7E-74D7-4445-BA8D-7EFA5CB343B1}" type="presParOf" srcId="{2C8B90CF-15D6-4EBE-8885-FCB1B1D9F493}" destId="{79EB4A97-D643-4E8E-80D3-5DD70062FDF1}" srcOrd="0" destOrd="0" presId="urn:microsoft.com/office/officeart/2005/8/layout/hProcess3"/>
    <dgm:cxn modelId="{2404477D-7CB4-4045-AB20-813B67BDDFA6}" type="presParOf" srcId="{2C8B90CF-15D6-4EBE-8885-FCB1B1D9F493}" destId="{7B93789A-697D-4A4C-8ACE-B63CEB1F1EF1}" srcOrd="1" destOrd="0" presId="urn:microsoft.com/office/officeart/2005/8/layout/hProcess3"/>
    <dgm:cxn modelId="{3626309E-5D2D-405E-B8F0-1325936090E4}" type="presParOf" srcId="{7B93789A-697D-4A4C-8ACE-B63CEB1F1EF1}" destId="{16D368ED-8193-4706-A102-4BCD1FE22056}" srcOrd="0" destOrd="0" presId="urn:microsoft.com/office/officeart/2005/8/layout/hProcess3"/>
    <dgm:cxn modelId="{32B4225D-B8D4-4222-8A38-53324594CE45}" type="presParOf" srcId="{7B93789A-697D-4A4C-8ACE-B63CEB1F1EF1}" destId="{572A2103-EA1A-46E1-8F8F-32E1C66801D7}" srcOrd="1" destOrd="0" presId="urn:microsoft.com/office/officeart/2005/8/layout/hProcess3"/>
    <dgm:cxn modelId="{000D1E57-5D28-4824-B406-03F27120C283}" type="presParOf" srcId="{572A2103-EA1A-46E1-8F8F-32E1C66801D7}" destId="{DF04EFA5-0093-4757-9E39-609EA434C9D9}" srcOrd="0" destOrd="0" presId="urn:microsoft.com/office/officeart/2005/8/layout/hProcess3"/>
    <dgm:cxn modelId="{356FBEC4-8974-4E20-93F7-67B6BFDD38F6}" type="presParOf" srcId="{572A2103-EA1A-46E1-8F8F-32E1C66801D7}" destId="{78FE7EFC-115E-48D8-9DD1-73C6012B2143}" srcOrd="1" destOrd="0" presId="urn:microsoft.com/office/officeart/2005/8/layout/hProcess3"/>
    <dgm:cxn modelId="{11FA76F7-F3A7-490A-BBEB-C82923363B14}" type="presParOf" srcId="{572A2103-EA1A-46E1-8F8F-32E1C66801D7}" destId="{46B9599B-7FF2-41D2-B594-9A759ED34E5D}" srcOrd="2" destOrd="0" presId="urn:microsoft.com/office/officeart/2005/8/layout/hProcess3"/>
    <dgm:cxn modelId="{E0BA28A0-25EC-4837-B968-73E98FC2154F}" type="presParOf" srcId="{572A2103-EA1A-46E1-8F8F-32E1C66801D7}" destId="{DB5AA896-966F-43D0-9412-427B002273DA}" srcOrd="3" destOrd="0" presId="urn:microsoft.com/office/officeart/2005/8/layout/hProcess3"/>
    <dgm:cxn modelId="{AB5664E2-CDF4-47AC-BF6E-63DF9045DBB9}" type="presParOf" srcId="{7B93789A-697D-4A4C-8ACE-B63CEB1F1EF1}" destId="{0CEB3E13-40B9-4A7E-8A4D-552AEAFC6375}" srcOrd="2" destOrd="0" presId="urn:microsoft.com/office/officeart/2005/8/layout/hProcess3"/>
    <dgm:cxn modelId="{DC41C8CF-84E2-4CBA-91EA-097545728882}" type="presParOf" srcId="{7B93789A-697D-4A4C-8ACE-B63CEB1F1EF1}" destId="{D9989F58-AC6B-45F6-8059-E842F14EBCE6}" srcOrd="3" destOrd="0" presId="urn:microsoft.com/office/officeart/2005/8/layout/hProcess3"/>
    <dgm:cxn modelId="{6BB2CB7D-CA4D-41EA-94DF-5E944BEDA894}" type="presParOf" srcId="{7B93789A-697D-4A4C-8ACE-B63CEB1F1EF1}" destId="{AE9FB29B-495F-4A7C-983D-9EACCBFC522D}"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B7A38-841A-4B11-A467-13DF01C545FC}" type="doc">
      <dgm:prSet loTypeId="urn:microsoft.com/office/officeart/2005/8/layout/pList1" loCatId="picture" qsTypeId="urn:microsoft.com/office/officeart/2005/8/quickstyle/3d3" qsCatId="3D" csTypeId="urn:microsoft.com/office/officeart/2005/8/colors/accent1_2" csCatId="accent1" phldr="1"/>
      <dgm:spPr/>
      <dgm:t>
        <a:bodyPr/>
        <a:lstStyle/>
        <a:p>
          <a:endParaRPr lang="en-US"/>
        </a:p>
      </dgm:t>
    </dgm:pt>
    <dgm:pt modelId="{B3B3E77A-069A-4DC7-9989-E2E91AEA8EBF}">
      <dgm:prSet phldrT="[Text]" custT="1"/>
      <dgm:spPr/>
      <dgm:t>
        <a:bodyPr/>
        <a:lstStyle/>
        <a:p>
          <a:r>
            <a:rPr lang="bn-IN" sz="6600" b="1" dirty="0" smtClean="0">
              <a:solidFill>
                <a:srgbClr val="99FFCC"/>
              </a:solidFill>
              <a:latin typeface="Kalpurush" pitchFamily="2" charset="0"/>
              <a:cs typeface="Kalpurush" pitchFamily="2" charset="0"/>
            </a:rPr>
            <a:t>এক চেটিয়া বাজার  </a:t>
          </a:r>
          <a:endParaRPr lang="en-US" sz="6600" b="1" dirty="0">
            <a:solidFill>
              <a:srgbClr val="99FFCC"/>
            </a:solidFill>
            <a:latin typeface="Kalpurush" pitchFamily="2" charset="0"/>
            <a:cs typeface="Kalpurush" pitchFamily="2" charset="0"/>
          </a:endParaRPr>
        </a:p>
      </dgm:t>
    </dgm:pt>
    <dgm:pt modelId="{F1202A28-E431-4BF5-915E-7E4D3F3C3326}" type="parTrans" cxnId="{CA5C6769-4887-460B-AE62-EF23539960A5}">
      <dgm:prSet/>
      <dgm:spPr/>
      <dgm:t>
        <a:bodyPr/>
        <a:lstStyle/>
        <a:p>
          <a:endParaRPr lang="en-US">
            <a:solidFill>
              <a:srgbClr val="99FFCC"/>
            </a:solidFill>
            <a:latin typeface="Kalpurush" pitchFamily="2" charset="0"/>
            <a:cs typeface="Kalpurush" pitchFamily="2" charset="0"/>
          </a:endParaRPr>
        </a:p>
      </dgm:t>
    </dgm:pt>
    <dgm:pt modelId="{D36857A1-3B31-436A-AD95-0DB9DBF974F7}" type="sibTrans" cxnId="{CA5C6769-4887-460B-AE62-EF23539960A5}">
      <dgm:prSet/>
      <dgm:spPr/>
      <dgm:t>
        <a:bodyPr/>
        <a:lstStyle/>
        <a:p>
          <a:endParaRPr lang="en-US">
            <a:solidFill>
              <a:srgbClr val="99FFCC"/>
            </a:solidFill>
            <a:latin typeface="Kalpurush" pitchFamily="2" charset="0"/>
            <a:cs typeface="Kalpurush" pitchFamily="2" charset="0"/>
          </a:endParaRPr>
        </a:p>
      </dgm:t>
    </dgm:pt>
    <dgm:pt modelId="{FF95B373-5D1A-45D6-A0E3-B4AA25D0DD19}">
      <dgm:prSet phldrT="[Text]" custT="1"/>
      <dgm:spPr/>
      <dgm:t>
        <a:bodyPr/>
        <a:lstStyle/>
        <a:p>
          <a:r>
            <a:rPr lang="bn-IN" sz="6000" b="1" dirty="0" smtClean="0">
              <a:solidFill>
                <a:srgbClr val="99FFCC"/>
              </a:solidFill>
              <a:latin typeface="Kalpurush" pitchFamily="2" charset="0"/>
              <a:cs typeface="Kalpurush" pitchFamily="2" charset="0"/>
            </a:rPr>
            <a:t>এক চেটিয়া প্রতিযোগিতামূলক বাজার</a:t>
          </a:r>
          <a:endParaRPr lang="en-US" sz="6000" b="1" dirty="0">
            <a:solidFill>
              <a:srgbClr val="99FFCC"/>
            </a:solidFill>
            <a:latin typeface="Kalpurush" pitchFamily="2" charset="0"/>
            <a:cs typeface="Kalpurush" pitchFamily="2" charset="0"/>
          </a:endParaRPr>
        </a:p>
      </dgm:t>
    </dgm:pt>
    <dgm:pt modelId="{3DEE3C97-B497-4114-BD2C-AAFDE4F8A0FA}" type="parTrans" cxnId="{29DBA87E-8B56-4161-A67C-7EE4EED540B3}">
      <dgm:prSet/>
      <dgm:spPr/>
      <dgm:t>
        <a:bodyPr/>
        <a:lstStyle/>
        <a:p>
          <a:endParaRPr lang="en-US">
            <a:solidFill>
              <a:srgbClr val="99FFCC"/>
            </a:solidFill>
            <a:latin typeface="Kalpurush" pitchFamily="2" charset="0"/>
            <a:cs typeface="Kalpurush" pitchFamily="2" charset="0"/>
          </a:endParaRPr>
        </a:p>
      </dgm:t>
    </dgm:pt>
    <dgm:pt modelId="{2357FF76-CC6A-4236-BF02-38CAAE097109}" type="sibTrans" cxnId="{29DBA87E-8B56-4161-A67C-7EE4EED540B3}">
      <dgm:prSet/>
      <dgm:spPr/>
      <dgm:t>
        <a:bodyPr/>
        <a:lstStyle/>
        <a:p>
          <a:endParaRPr lang="en-US">
            <a:solidFill>
              <a:srgbClr val="99FFCC"/>
            </a:solidFill>
            <a:latin typeface="Kalpurush" pitchFamily="2" charset="0"/>
            <a:cs typeface="Kalpurush" pitchFamily="2" charset="0"/>
          </a:endParaRPr>
        </a:p>
      </dgm:t>
    </dgm:pt>
    <dgm:pt modelId="{F0EA07EA-9736-4B2F-B9B6-B508D98F1186}">
      <dgm:prSet phldrT="[Text]" custT="1"/>
      <dgm:spPr/>
      <dgm:t>
        <a:bodyPr/>
        <a:lstStyle/>
        <a:p>
          <a:r>
            <a:rPr lang="bn-IN" sz="6600" b="1" dirty="0" smtClean="0">
              <a:solidFill>
                <a:srgbClr val="99FFCC"/>
              </a:solidFill>
              <a:latin typeface="Kalpurush" pitchFamily="2" charset="0"/>
              <a:cs typeface="Kalpurush" pitchFamily="2" charset="0"/>
            </a:rPr>
            <a:t>অলিগোপলি বাজার</a:t>
          </a:r>
          <a:endParaRPr lang="en-US" sz="6600" b="1" dirty="0">
            <a:solidFill>
              <a:srgbClr val="99FFCC"/>
            </a:solidFill>
            <a:latin typeface="Kalpurush" pitchFamily="2" charset="0"/>
            <a:cs typeface="Kalpurush" pitchFamily="2" charset="0"/>
          </a:endParaRPr>
        </a:p>
      </dgm:t>
    </dgm:pt>
    <dgm:pt modelId="{11C60694-BBDF-4E1A-B18B-86F0A78DA10B}" type="sibTrans" cxnId="{39894A2B-7A50-41F0-979F-B77ECB4A6FA8}">
      <dgm:prSet/>
      <dgm:spPr/>
      <dgm:t>
        <a:bodyPr/>
        <a:lstStyle/>
        <a:p>
          <a:endParaRPr lang="en-US">
            <a:solidFill>
              <a:srgbClr val="99FFCC"/>
            </a:solidFill>
            <a:latin typeface="Kalpurush" pitchFamily="2" charset="0"/>
            <a:cs typeface="Kalpurush" pitchFamily="2" charset="0"/>
          </a:endParaRPr>
        </a:p>
      </dgm:t>
    </dgm:pt>
    <dgm:pt modelId="{E18F52CD-AED4-48D4-9BA0-5679BCE61943}" type="parTrans" cxnId="{39894A2B-7A50-41F0-979F-B77ECB4A6FA8}">
      <dgm:prSet/>
      <dgm:spPr/>
      <dgm:t>
        <a:bodyPr/>
        <a:lstStyle/>
        <a:p>
          <a:endParaRPr lang="en-US">
            <a:solidFill>
              <a:srgbClr val="99FFCC"/>
            </a:solidFill>
            <a:latin typeface="Kalpurush" pitchFamily="2" charset="0"/>
            <a:cs typeface="Kalpurush" pitchFamily="2" charset="0"/>
          </a:endParaRPr>
        </a:p>
      </dgm:t>
    </dgm:pt>
    <dgm:pt modelId="{A0A2B900-BD04-4BD6-9556-19651DE6DA7F}" type="pres">
      <dgm:prSet presAssocID="{ED8B7A38-841A-4B11-A467-13DF01C545FC}" presName="Name0" presStyleCnt="0">
        <dgm:presLayoutVars>
          <dgm:dir/>
          <dgm:resizeHandles val="exact"/>
        </dgm:presLayoutVars>
      </dgm:prSet>
      <dgm:spPr/>
      <dgm:t>
        <a:bodyPr/>
        <a:lstStyle/>
        <a:p>
          <a:endParaRPr lang="en-US"/>
        </a:p>
      </dgm:t>
    </dgm:pt>
    <dgm:pt modelId="{FCE89CC0-B352-41F5-AA2A-675772094FF1}" type="pres">
      <dgm:prSet presAssocID="{B3B3E77A-069A-4DC7-9989-E2E91AEA8EBF}" presName="compNode" presStyleCnt="0"/>
      <dgm:spPr/>
    </dgm:pt>
    <dgm:pt modelId="{02243B18-D42D-4E81-8EC1-4467F3E863F2}" type="pres">
      <dgm:prSet presAssocID="{B3B3E77A-069A-4DC7-9989-E2E91AEA8EBF}" presName="pictRect" presStyleLbl="node1" presStyleIdx="0" presStyleCnt="3" custScaleX="215249" custScaleY="315289" custLinFactNeighborX="-872" custLinFactNeighborY="-84655"/>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8A2F1C36-8F49-4291-9414-A627CE063B54}" type="pres">
      <dgm:prSet presAssocID="{B3B3E77A-069A-4DC7-9989-E2E91AEA8EBF}" presName="textRect" presStyleLbl="revTx" presStyleIdx="0" presStyleCnt="3" custScaleX="178982" custScaleY="225275" custLinFactY="100000" custLinFactNeighborX="9700" custLinFactNeighborY="102647">
        <dgm:presLayoutVars>
          <dgm:bulletEnabled val="1"/>
        </dgm:presLayoutVars>
      </dgm:prSet>
      <dgm:spPr/>
      <dgm:t>
        <a:bodyPr/>
        <a:lstStyle/>
        <a:p>
          <a:endParaRPr lang="en-US"/>
        </a:p>
      </dgm:t>
    </dgm:pt>
    <dgm:pt modelId="{F2D5DBD4-1F53-499E-827D-CD595B2B7EBE}" type="pres">
      <dgm:prSet presAssocID="{D36857A1-3B31-436A-AD95-0DB9DBF974F7}" presName="sibTrans" presStyleLbl="sibTrans2D1" presStyleIdx="0" presStyleCnt="0"/>
      <dgm:spPr/>
      <dgm:t>
        <a:bodyPr/>
        <a:lstStyle/>
        <a:p>
          <a:endParaRPr lang="en-US"/>
        </a:p>
      </dgm:t>
    </dgm:pt>
    <dgm:pt modelId="{111E5030-C2EE-4747-9EA1-08BE9C39233C}" type="pres">
      <dgm:prSet presAssocID="{FF95B373-5D1A-45D6-A0E3-B4AA25D0DD19}" presName="compNode" presStyleCnt="0"/>
      <dgm:spPr/>
    </dgm:pt>
    <dgm:pt modelId="{933DA94A-A2F2-4903-A7E9-311D71392EE4}" type="pres">
      <dgm:prSet presAssocID="{FF95B373-5D1A-45D6-A0E3-B4AA25D0DD19}" presName="pictRect" presStyleLbl="node1" presStyleIdx="1" presStyleCnt="3" custScaleX="207389" custScaleY="308501" custLinFactNeighborX="-646" custLinFactNeighborY="-89591"/>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54CB6939-2277-42EC-ACCC-FFCA4D611840}" type="pres">
      <dgm:prSet presAssocID="{FF95B373-5D1A-45D6-A0E3-B4AA25D0DD19}" presName="textRect" presStyleLbl="revTx" presStyleIdx="1" presStyleCnt="3" custScaleX="223615" custScaleY="239074" custLinFactY="100000" custLinFactNeighborX="12589" custLinFactNeighborY="109547">
        <dgm:presLayoutVars>
          <dgm:bulletEnabled val="1"/>
        </dgm:presLayoutVars>
      </dgm:prSet>
      <dgm:spPr/>
      <dgm:t>
        <a:bodyPr/>
        <a:lstStyle/>
        <a:p>
          <a:endParaRPr lang="en-US"/>
        </a:p>
      </dgm:t>
    </dgm:pt>
    <dgm:pt modelId="{149ECFF4-5C47-467D-A67A-F6BC27D36A51}" type="pres">
      <dgm:prSet presAssocID="{2357FF76-CC6A-4236-BF02-38CAAE097109}" presName="sibTrans" presStyleLbl="sibTrans2D1" presStyleIdx="0" presStyleCnt="0"/>
      <dgm:spPr/>
      <dgm:t>
        <a:bodyPr/>
        <a:lstStyle/>
        <a:p>
          <a:endParaRPr lang="en-US"/>
        </a:p>
      </dgm:t>
    </dgm:pt>
    <dgm:pt modelId="{DB50AA73-A8B9-4C59-8110-9F31D69AA63E}" type="pres">
      <dgm:prSet presAssocID="{F0EA07EA-9736-4B2F-B9B6-B508D98F1186}" presName="compNode" presStyleCnt="0"/>
      <dgm:spPr/>
    </dgm:pt>
    <dgm:pt modelId="{E1C62A60-FBED-4713-8927-D51520FC59DD}" type="pres">
      <dgm:prSet presAssocID="{F0EA07EA-9736-4B2F-B9B6-B508D98F1186}" presName="pictRect" presStyleLbl="node1" presStyleIdx="2" presStyleCnt="3" custScaleX="196616" custScaleY="308232" custLinFactNeighborX="-1194" custLinFactNeighborY="-87905"/>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D4999A57-DB77-44E6-9AB7-DA0892CE66C8}" type="pres">
      <dgm:prSet presAssocID="{F0EA07EA-9736-4B2F-B9B6-B508D98F1186}" presName="textRect" presStyleLbl="revTx" presStyleIdx="2" presStyleCnt="3" custScaleX="158152" custScaleY="287811" custLinFactY="100000" custLinFactNeighborX="-4643" custLinFactNeighborY="126826">
        <dgm:presLayoutVars>
          <dgm:bulletEnabled val="1"/>
        </dgm:presLayoutVars>
      </dgm:prSet>
      <dgm:spPr/>
      <dgm:t>
        <a:bodyPr/>
        <a:lstStyle/>
        <a:p>
          <a:endParaRPr lang="en-US"/>
        </a:p>
      </dgm:t>
    </dgm:pt>
  </dgm:ptLst>
  <dgm:cxnLst>
    <dgm:cxn modelId="{CA13397C-8F42-4228-862A-AF8C2DE230C4}" type="presOf" srcId="{F0EA07EA-9736-4B2F-B9B6-B508D98F1186}" destId="{D4999A57-DB77-44E6-9AB7-DA0892CE66C8}" srcOrd="0" destOrd="0" presId="urn:microsoft.com/office/officeart/2005/8/layout/pList1"/>
    <dgm:cxn modelId="{39894A2B-7A50-41F0-979F-B77ECB4A6FA8}" srcId="{ED8B7A38-841A-4B11-A467-13DF01C545FC}" destId="{F0EA07EA-9736-4B2F-B9B6-B508D98F1186}" srcOrd="2" destOrd="0" parTransId="{E18F52CD-AED4-48D4-9BA0-5679BCE61943}" sibTransId="{11C60694-BBDF-4E1A-B18B-86F0A78DA10B}"/>
    <dgm:cxn modelId="{C0B18E1A-56F6-4981-86AE-61C3CD560715}" type="presOf" srcId="{2357FF76-CC6A-4236-BF02-38CAAE097109}" destId="{149ECFF4-5C47-467D-A67A-F6BC27D36A51}" srcOrd="0" destOrd="0" presId="urn:microsoft.com/office/officeart/2005/8/layout/pList1"/>
    <dgm:cxn modelId="{29DBA87E-8B56-4161-A67C-7EE4EED540B3}" srcId="{ED8B7A38-841A-4B11-A467-13DF01C545FC}" destId="{FF95B373-5D1A-45D6-A0E3-B4AA25D0DD19}" srcOrd="1" destOrd="0" parTransId="{3DEE3C97-B497-4114-BD2C-AAFDE4F8A0FA}" sibTransId="{2357FF76-CC6A-4236-BF02-38CAAE097109}"/>
    <dgm:cxn modelId="{CA5C6769-4887-460B-AE62-EF23539960A5}" srcId="{ED8B7A38-841A-4B11-A467-13DF01C545FC}" destId="{B3B3E77A-069A-4DC7-9989-E2E91AEA8EBF}" srcOrd="0" destOrd="0" parTransId="{F1202A28-E431-4BF5-915E-7E4D3F3C3326}" sibTransId="{D36857A1-3B31-436A-AD95-0DB9DBF974F7}"/>
    <dgm:cxn modelId="{74B1BDFB-F3E9-4534-A16C-604E38F7BFB6}" type="presOf" srcId="{FF95B373-5D1A-45D6-A0E3-B4AA25D0DD19}" destId="{54CB6939-2277-42EC-ACCC-FFCA4D611840}" srcOrd="0" destOrd="0" presId="urn:microsoft.com/office/officeart/2005/8/layout/pList1"/>
    <dgm:cxn modelId="{7C5BE7BE-485F-46D7-A2C4-2EB4A46859D2}" type="presOf" srcId="{B3B3E77A-069A-4DC7-9989-E2E91AEA8EBF}" destId="{8A2F1C36-8F49-4291-9414-A627CE063B54}" srcOrd="0" destOrd="0" presId="urn:microsoft.com/office/officeart/2005/8/layout/pList1"/>
    <dgm:cxn modelId="{BEF07330-E121-4EC8-B1D6-AE60C51849CA}" type="presOf" srcId="{D36857A1-3B31-436A-AD95-0DB9DBF974F7}" destId="{F2D5DBD4-1F53-499E-827D-CD595B2B7EBE}" srcOrd="0" destOrd="0" presId="urn:microsoft.com/office/officeart/2005/8/layout/pList1"/>
    <dgm:cxn modelId="{DBAED6A4-E25C-4CD2-AF7E-E6432D4712BB}" type="presOf" srcId="{ED8B7A38-841A-4B11-A467-13DF01C545FC}" destId="{A0A2B900-BD04-4BD6-9556-19651DE6DA7F}" srcOrd="0" destOrd="0" presId="urn:microsoft.com/office/officeart/2005/8/layout/pList1"/>
    <dgm:cxn modelId="{B9C95AC0-321B-4AD0-9216-68F4620800AE}" type="presParOf" srcId="{A0A2B900-BD04-4BD6-9556-19651DE6DA7F}" destId="{FCE89CC0-B352-41F5-AA2A-675772094FF1}" srcOrd="0" destOrd="0" presId="urn:microsoft.com/office/officeart/2005/8/layout/pList1"/>
    <dgm:cxn modelId="{7AF08E6B-3895-4600-8918-1EEAE0107BA1}" type="presParOf" srcId="{FCE89CC0-B352-41F5-AA2A-675772094FF1}" destId="{02243B18-D42D-4E81-8EC1-4467F3E863F2}" srcOrd="0" destOrd="0" presId="urn:microsoft.com/office/officeart/2005/8/layout/pList1"/>
    <dgm:cxn modelId="{D5A52507-0459-4C6A-9AE5-325DC34C1A14}" type="presParOf" srcId="{FCE89CC0-B352-41F5-AA2A-675772094FF1}" destId="{8A2F1C36-8F49-4291-9414-A627CE063B54}" srcOrd="1" destOrd="0" presId="urn:microsoft.com/office/officeart/2005/8/layout/pList1"/>
    <dgm:cxn modelId="{9F7FB2BF-94FD-4B78-9754-0CA3BE1D8A08}" type="presParOf" srcId="{A0A2B900-BD04-4BD6-9556-19651DE6DA7F}" destId="{F2D5DBD4-1F53-499E-827D-CD595B2B7EBE}" srcOrd="1" destOrd="0" presId="urn:microsoft.com/office/officeart/2005/8/layout/pList1"/>
    <dgm:cxn modelId="{C17A83D9-C67B-4637-A0B2-572C160C7F92}" type="presParOf" srcId="{A0A2B900-BD04-4BD6-9556-19651DE6DA7F}" destId="{111E5030-C2EE-4747-9EA1-08BE9C39233C}" srcOrd="2" destOrd="0" presId="urn:microsoft.com/office/officeart/2005/8/layout/pList1"/>
    <dgm:cxn modelId="{74B271AB-2EDF-4151-A990-55020F927D1C}" type="presParOf" srcId="{111E5030-C2EE-4747-9EA1-08BE9C39233C}" destId="{933DA94A-A2F2-4903-A7E9-311D71392EE4}" srcOrd="0" destOrd="0" presId="urn:microsoft.com/office/officeart/2005/8/layout/pList1"/>
    <dgm:cxn modelId="{00F88107-D3FC-4DF5-BD3A-69711B6F5424}" type="presParOf" srcId="{111E5030-C2EE-4747-9EA1-08BE9C39233C}" destId="{54CB6939-2277-42EC-ACCC-FFCA4D611840}" srcOrd="1" destOrd="0" presId="urn:microsoft.com/office/officeart/2005/8/layout/pList1"/>
    <dgm:cxn modelId="{EBFD65F7-4C2F-4F6C-9D29-3CA710D8E19A}" type="presParOf" srcId="{A0A2B900-BD04-4BD6-9556-19651DE6DA7F}" destId="{149ECFF4-5C47-467D-A67A-F6BC27D36A51}" srcOrd="3" destOrd="0" presId="urn:microsoft.com/office/officeart/2005/8/layout/pList1"/>
    <dgm:cxn modelId="{F50D2D06-C450-48C5-946C-57120802D258}" type="presParOf" srcId="{A0A2B900-BD04-4BD6-9556-19651DE6DA7F}" destId="{DB50AA73-A8B9-4C59-8110-9F31D69AA63E}" srcOrd="4" destOrd="0" presId="urn:microsoft.com/office/officeart/2005/8/layout/pList1"/>
    <dgm:cxn modelId="{C3B9269C-5303-4EBB-858D-3F1AB8390017}" type="presParOf" srcId="{DB50AA73-A8B9-4C59-8110-9F31D69AA63E}" destId="{E1C62A60-FBED-4713-8927-D51520FC59DD}" srcOrd="0" destOrd="0" presId="urn:microsoft.com/office/officeart/2005/8/layout/pList1"/>
    <dgm:cxn modelId="{97BCBC55-12E7-4FB3-9E72-A82E7E006E25}" type="presParOf" srcId="{DB50AA73-A8B9-4C59-8110-9F31D69AA63E}" destId="{D4999A57-DB77-44E6-9AB7-DA0892CE66C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D2CE72-72A0-4024-84F0-CE409AABE27D}" type="doc">
      <dgm:prSet loTypeId="urn:microsoft.com/office/officeart/2005/8/layout/hProcess10" loCatId="picture" qsTypeId="urn:microsoft.com/office/officeart/2005/8/quickstyle/3d4" qsCatId="3D" csTypeId="urn:microsoft.com/office/officeart/2005/8/colors/accent1_2" csCatId="accent1" phldr="1"/>
      <dgm:spPr/>
      <dgm:t>
        <a:bodyPr/>
        <a:lstStyle/>
        <a:p>
          <a:endParaRPr lang="en-US"/>
        </a:p>
      </dgm:t>
    </dgm:pt>
    <dgm:pt modelId="{26064BC4-7A10-447C-9C3C-884223C570BA}">
      <dgm:prSet phldrT="[Text]"/>
      <dgm:spPr/>
      <dgm:t>
        <a:bodyPr/>
        <a:lstStyle/>
        <a:p>
          <a:r>
            <a:rPr lang="bn-IN" b="1" dirty="0" smtClean="0">
              <a:solidFill>
                <a:schemeClr val="bg1"/>
              </a:solidFill>
            </a:rPr>
            <a:t>বিক্রেতা যোগান নিয়ন্ত্রণ করে  </a:t>
          </a:r>
          <a:endParaRPr lang="en-US" b="1" dirty="0">
            <a:solidFill>
              <a:schemeClr val="bg1"/>
            </a:solidFill>
          </a:endParaRPr>
        </a:p>
      </dgm:t>
    </dgm:pt>
    <dgm:pt modelId="{2D032524-C215-4139-A3F3-2941C972978F}" type="parTrans" cxnId="{CFBFF53D-40DE-484E-9322-007EBBA0AA1E}">
      <dgm:prSet/>
      <dgm:spPr/>
      <dgm:t>
        <a:bodyPr/>
        <a:lstStyle/>
        <a:p>
          <a:endParaRPr lang="en-US"/>
        </a:p>
      </dgm:t>
    </dgm:pt>
    <dgm:pt modelId="{C004A1F0-1B54-41B8-A66E-1696FFB13F6C}" type="sibTrans" cxnId="{CFBFF53D-40DE-484E-9322-007EBBA0AA1E}">
      <dgm:prSet/>
      <dgm:spPr/>
      <dgm:t>
        <a:bodyPr/>
        <a:lstStyle/>
        <a:p>
          <a:endParaRPr lang="en-US"/>
        </a:p>
      </dgm:t>
    </dgm:pt>
    <dgm:pt modelId="{0DCCDC31-51E8-4B16-BA6F-B7C4B13CDB80}">
      <dgm:prSet phldrT="[Text]"/>
      <dgm:spPr/>
      <dgm:t>
        <a:bodyPr/>
        <a:lstStyle/>
        <a:p>
          <a:r>
            <a:rPr lang="bn-IN" b="1" dirty="0" smtClean="0"/>
            <a:t>নিকট পরিবর্তক দ্রব্য নেই   </a:t>
          </a:r>
          <a:endParaRPr lang="en-US" b="1" dirty="0"/>
        </a:p>
      </dgm:t>
    </dgm:pt>
    <dgm:pt modelId="{258061FB-D1FC-41AC-90B5-209C313366C0}" type="parTrans" cxnId="{1C6308F8-4D19-4E92-A769-3FE8594BAF89}">
      <dgm:prSet/>
      <dgm:spPr/>
      <dgm:t>
        <a:bodyPr/>
        <a:lstStyle/>
        <a:p>
          <a:endParaRPr lang="en-US"/>
        </a:p>
      </dgm:t>
    </dgm:pt>
    <dgm:pt modelId="{9CB10DE5-5302-407E-8025-B2616340AE84}" type="sibTrans" cxnId="{1C6308F8-4D19-4E92-A769-3FE8594BAF89}">
      <dgm:prSet/>
      <dgm:spPr/>
      <dgm:t>
        <a:bodyPr/>
        <a:lstStyle/>
        <a:p>
          <a:endParaRPr lang="en-US"/>
        </a:p>
      </dgm:t>
    </dgm:pt>
    <dgm:pt modelId="{BF700F87-1918-4448-8417-AA61408ED24B}">
      <dgm:prSet phldrT="[Text]"/>
      <dgm:spPr/>
      <dgm:t>
        <a:bodyPr/>
        <a:lstStyle/>
        <a:p>
          <a:r>
            <a:rPr lang="bn-IN" b="1" dirty="0" smtClean="0"/>
            <a:t>সর্বাধিক মুনাফা লাভের চেষ্টা  </a:t>
          </a:r>
          <a:endParaRPr lang="en-US" b="1" dirty="0"/>
        </a:p>
      </dgm:t>
    </dgm:pt>
    <dgm:pt modelId="{D8C06B33-5CF0-43BA-AEBF-36E17D70BDE5}" type="parTrans" cxnId="{F74E7CFF-FD70-4184-927A-93E6EFC92D75}">
      <dgm:prSet/>
      <dgm:spPr/>
      <dgm:t>
        <a:bodyPr/>
        <a:lstStyle/>
        <a:p>
          <a:endParaRPr lang="en-US"/>
        </a:p>
      </dgm:t>
    </dgm:pt>
    <dgm:pt modelId="{1C6B5338-7536-4EA0-9B1C-F2426157E8D6}" type="sibTrans" cxnId="{F74E7CFF-FD70-4184-927A-93E6EFC92D75}">
      <dgm:prSet/>
      <dgm:spPr/>
      <dgm:t>
        <a:bodyPr/>
        <a:lstStyle/>
        <a:p>
          <a:endParaRPr lang="en-US"/>
        </a:p>
      </dgm:t>
    </dgm:pt>
    <dgm:pt modelId="{F8128E86-365D-4F4D-971E-75FCEA303353}" type="pres">
      <dgm:prSet presAssocID="{C1D2CE72-72A0-4024-84F0-CE409AABE27D}" presName="Name0" presStyleCnt="0">
        <dgm:presLayoutVars>
          <dgm:dir/>
          <dgm:resizeHandles val="exact"/>
        </dgm:presLayoutVars>
      </dgm:prSet>
      <dgm:spPr/>
      <dgm:t>
        <a:bodyPr/>
        <a:lstStyle/>
        <a:p>
          <a:endParaRPr lang="en-US"/>
        </a:p>
      </dgm:t>
    </dgm:pt>
    <dgm:pt modelId="{7BD232D2-CCC9-47D7-9B7B-64FBA1720CD0}" type="pres">
      <dgm:prSet presAssocID="{26064BC4-7A10-447C-9C3C-884223C570BA}" presName="composite" presStyleCnt="0"/>
      <dgm:spPr/>
    </dgm:pt>
    <dgm:pt modelId="{467563DE-6735-46AD-B9E7-BDB0CE8351D5}" type="pres">
      <dgm:prSet presAssocID="{26064BC4-7A10-447C-9C3C-884223C570BA}" presName="imagSh" presStyleLbl="bgImgPlace1" presStyleIdx="0" presStyleCnt="3" custScaleX="212477" custScaleY="203531" custLinFactNeighborX="3900" custLinFactNeighborY="-3988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CE1BC3D2-F4BD-44FD-851A-1254CB753584}" type="pres">
      <dgm:prSet presAssocID="{26064BC4-7A10-447C-9C3C-884223C570BA}" presName="txNode" presStyleLbl="node1" presStyleIdx="0" presStyleCnt="3" custScaleY="60040" custLinFactNeighborX="-13043" custLinFactNeighborY="46611">
        <dgm:presLayoutVars>
          <dgm:bulletEnabled val="1"/>
        </dgm:presLayoutVars>
      </dgm:prSet>
      <dgm:spPr/>
      <dgm:t>
        <a:bodyPr/>
        <a:lstStyle/>
        <a:p>
          <a:endParaRPr lang="en-US"/>
        </a:p>
      </dgm:t>
    </dgm:pt>
    <dgm:pt modelId="{08CE8E3A-53B1-4025-9C25-A5F980E678E7}" type="pres">
      <dgm:prSet presAssocID="{C004A1F0-1B54-41B8-A66E-1696FFB13F6C}" presName="sibTrans" presStyleLbl="sibTrans2D1" presStyleIdx="0" presStyleCnt="2" custAng="21566850" custScaleX="229708" custLinFactNeighborX="-3781" custLinFactNeighborY="7367"/>
      <dgm:spPr/>
      <dgm:t>
        <a:bodyPr/>
        <a:lstStyle/>
        <a:p>
          <a:endParaRPr lang="en-US"/>
        </a:p>
      </dgm:t>
    </dgm:pt>
    <dgm:pt modelId="{51154130-5ACB-4A4A-A0B8-E930AC672C3C}" type="pres">
      <dgm:prSet presAssocID="{C004A1F0-1B54-41B8-A66E-1696FFB13F6C}" presName="connTx" presStyleLbl="sibTrans2D1" presStyleIdx="0" presStyleCnt="2"/>
      <dgm:spPr/>
      <dgm:t>
        <a:bodyPr/>
        <a:lstStyle/>
        <a:p>
          <a:endParaRPr lang="en-US"/>
        </a:p>
      </dgm:t>
    </dgm:pt>
    <dgm:pt modelId="{0839AC84-CD3A-41D2-BBBA-8190C3AD9354}" type="pres">
      <dgm:prSet presAssocID="{0DCCDC31-51E8-4B16-BA6F-B7C4B13CDB80}" presName="composite" presStyleCnt="0"/>
      <dgm:spPr/>
    </dgm:pt>
    <dgm:pt modelId="{D2BDBE0E-81D2-4C27-80F7-442AE09C7CAE}" type="pres">
      <dgm:prSet presAssocID="{0DCCDC31-51E8-4B16-BA6F-B7C4B13CDB80}" presName="imagSh" presStyleLbl="bgImgPlace1" presStyleIdx="1" presStyleCnt="3" custScaleX="183395" custScaleY="199494" custLinFactNeighborX="10298" custLinFactNeighborY="-49660"/>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pt>
    <dgm:pt modelId="{ABD9AD86-6E6F-4F27-9778-36873D50AF88}" type="pres">
      <dgm:prSet presAssocID="{0DCCDC31-51E8-4B16-BA6F-B7C4B13CDB80}" presName="txNode" presStyleLbl="node1" presStyleIdx="1" presStyleCnt="3" custScaleY="60040" custLinFactNeighborX="-5166" custLinFactNeighborY="41679">
        <dgm:presLayoutVars>
          <dgm:bulletEnabled val="1"/>
        </dgm:presLayoutVars>
      </dgm:prSet>
      <dgm:spPr/>
      <dgm:t>
        <a:bodyPr/>
        <a:lstStyle/>
        <a:p>
          <a:endParaRPr lang="en-US"/>
        </a:p>
      </dgm:t>
    </dgm:pt>
    <dgm:pt modelId="{FEBEE4DC-680F-4DAF-BE89-6DCCC6D1D6C0}" type="pres">
      <dgm:prSet presAssocID="{9CB10DE5-5302-407E-8025-B2616340AE84}" presName="sibTrans" presStyleLbl="sibTrans2D1" presStyleIdx="1" presStyleCnt="2" custAng="19506" custScaleX="250185" custLinFactNeighborX="-7897" custLinFactNeighborY="14610"/>
      <dgm:spPr/>
      <dgm:t>
        <a:bodyPr/>
        <a:lstStyle/>
        <a:p>
          <a:endParaRPr lang="en-US"/>
        </a:p>
      </dgm:t>
    </dgm:pt>
    <dgm:pt modelId="{0B6B3553-AB86-4740-A9AE-E49AC3CC55E5}" type="pres">
      <dgm:prSet presAssocID="{9CB10DE5-5302-407E-8025-B2616340AE84}" presName="connTx" presStyleLbl="sibTrans2D1" presStyleIdx="1" presStyleCnt="2"/>
      <dgm:spPr/>
      <dgm:t>
        <a:bodyPr/>
        <a:lstStyle/>
        <a:p>
          <a:endParaRPr lang="en-US"/>
        </a:p>
      </dgm:t>
    </dgm:pt>
    <dgm:pt modelId="{EFBA856A-E43A-4A27-B39D-BF56039DAC9F}" type="pres">
      <dgm:prSet presAssocID="{BF700F87-1918-4448-8417-AA61408ED24B}" presName="composite" presStyleCnt="0"/>
      <dgm:spPr/>
    </dgm:pt>
    <dgm:pt modelId="{D2BC3C81-DC34-49E4-BDD3-5BC0128DB91A}" type="pres">
      <dgm:prSet presAssocID="{BF700F87-1918-4448-8417-AA61408ED24B}" presName="imagSh" presStyleLbl="bgImgPlace1" presStyleIdx="2" presStyleCnt="3" custScaleX="179675" custScaleY="201281" custLinFactNeighborX="-410" custLinFactNeighborY="-50136"/>
      <dgm:spPr>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pt>
    <dgm:pt modelId="{B656D125-CCCD-4741-AB02-5CA1C878FA02}" type="pres">
      <dgm:prSet presAssocID="{BF700F87-1918-4448-8417-AA61408ED24B}" presName="txNode" presStyleLbl="node1" presStyleIdx="2" presStyleCnt="3" custScaleY="62016" custLinFactNeighborX="-7224" custLinFactNeighborY="41298">
        <dgm:presLayoutVars>
          <dgm:bulletEnabled val="1"/>
        </dgm:presLayoutVars>
      </dgm:prSet>
      <dgm:spPr/>
      <dgm:t>
        <a:bodyPr/>
        <a:lstStyle/>
        <a:p>
          <a:endParaRPr lang="en-US"/>
        </a:p>
      </dgm:t>
    </dgm:pt>
  </dgm:ptLst>
  <dgm:cxnLst>
    <dgm:cxn modelId="{C063E2A2-8161-4997-9C0A-E59E22186F05}" type="presOf" srcId="{26064BC4-7A10-447C-9C3C-884223C570BA}" destId="{CE1BC3D2-F4BD-44FD-851A-1254CB753584}" srcOrd="0" destOrd="0" presId="urn:microsoft.com/office/officeart/2005/8/layout/hProcess10"/>
    <dgm:cxn modelId="{613ADA2A-B603-4146-8AFE-4BF7129C1BB8}" type="presOf" srcId="{9CB10DE5-5302-407E-8025-B2616340AE84}" destId="{FEBEE4DC-680F-4DAF-BE89-6DCCC6D1D6C0}" srcOrd="0" destOrd="0" presId="urn:microsoft.com/office/officeart/2005/8/layout/hProcess10"/>
    <dgm:cxn modelId="{CFBFF53D-40DE-484E-9322-007EBBA0AA1E}" srcId="{C1D2CE72-72A0-4024-84F0-CE409AABE27D}" destId="{26064BC4-7A10-447C-9C3C-884223C570BA}" srcOrd="0" destOrd="0" parTransId="{2D032524-C215-4139-A3F3-2941C972978F}" sibTransId="{C004A1F0-1B54-41B8-A66E-1696FFB13F6C}"/>
    <dgm:cxn modelId="{99C248EF-7470-41FB-BB7A-60CE3151C8B9}" type="presOf" srcId="{9CB10DE5-5302-407E-8025-B2616340AE84}" destId="{0B6B3553-AB86-4740-A9AE-E49AC3CC55E5}" srcOrd="1" destOrd="0" presId="urn:microsoft.com/office/officeart/2005/8/layout/hProcess10"/>
    <dgm:cxn modelId="{1C6308F8-4D19-4E92-A769-3FE8594BAF89}" srcId="{C1D2CE72-72A0-4024-84F0-CE409AABE27D}" destId="{0DCCDC31-51E8-4B16-BA6F-B7C4B13CDB80}" srcOrd="1" destOrd="0" parTransId="{258061FB-D1FC-41AC-90B5-209C313366C0}" sibTransId="{9CB10DE5-5302-407E-8025-B2616340AE84}"/>
    <dgm:cxn modelId="{F74E7CFF-FD70-4184-927A-93E6EFC92D75}" srcId="{C1D2CE72-72A0-4024-84F0-CE409AABE27D}" destId="{BF700F87-1918-4448-8417-AA61408ED24B}" srcOrd="2" destOrd="0" parTransId="{D8C06B33-5CF0-43BA-AEBF-36E17D70BDE5}" sibTransId="{1C6B5338-7536-4EA0-9B1C-F2426157E8D6}"/>
    <dgm:cxn modelId="{5EFE4FCA-BA56-4913-A071-ACDA870BA98D}" type="presOf" srcId="{C1D2CE72-72A0-4024-84F0-CE409AABE27D}" destId="{F8128E86-365D-4F4D-971E-75FCEA303353}" srcOrd="0" destOrd="0" presId="urn:microsoft.com/office/officeart/2005/8/layout/hProcess10"/>
    <dgm:cxn modelId="{BC28467A-92BF-42BA-9896-059338F73007}" type="presOf" srcId="{0DCCDC31-51E8-4B16-BA6F-B7C4B13CDB80}" destId="{ABD9AD86-6E6F-4F27-9778-36873D50AF88}" srcOrd="0" destOrd="0" presId="urn:microsoft.com/office/officeart/2005/8/layout/hProcess10"/>
    <dgm:cxn modelId="{57510C24-AE3F-4E2D-A745-E83A75C7EBF1}" type="presOf" srcId="{BF700F87-1918-4448-8417-AA61408ED24B}" destId="{B656D125-CCCD-4741-AB02-5CA1C878FA02}" srcOrd="0" destOrd="0" presId="urn:microsoft.com/office/officeart/2005/8/layout/hProcess10"/>
    <dgm:cxn modelId="{E5FF70D4-48FD-402D-B3DB-F8FD50082FC8}" type="presOf" srcId="{C004A1F0-1B54-41B8-A66E-1696FFB13F6C}" destId="{08CE8E3A-53B1-4025-9C25-A5F980E678E7}" srcOrd="0" destOrd="0" presId="urn:microsoft.com/office/officeart/2005/8/layout/hProcess10"/>
    <dgm:cxn modelId="{6750FE52-A8F7-49D9-9C11-E84D50B6E4BD}" type="presOf" srcId="{C004A1F0-1B54-41B8-A66E-1696FFB13F6C}" destId="{51154130-5ACB-4A4A-A0B8-E930AC672C3C}" srcOrd="1" destOrd="0" presId="urn:microsoft.com/office/officeart/2005/8/layout/hProcess10"/>
    <dgm:cxn modelId="{7E7B1532-D929-4E7F-87AD-7DBB4F54CE9E}" type="presParOf" srcId="{F8128E86-365D-4F4D-971E-75FCEA303353}" destId="{7BD232D2-CCC9-47D7-9B7B-64FBA1720CD0}" srcOrd="0" destOrd="0" presId="urn:microsoft.com/office/officeart/2005/8/layout/hProcess10"/>
    <dgm:cxn modelId="{73E18D01-34DF-4235-ACA0-487BB2FF2FFC}" type="presParOf" srcId="{7BD232D2-CCC9-47D7-9B7B-64FBA1720CD0}" destId="{467563DE-6735-46AD-B9E7-BDB0CE8351D5}" srcOrd="0" destOrd="0" presId="urn:microsoft.com/office/officeart/2005/8/layout/hProcess10"/>
    <dgm:cxn modelId="{D4BD3FA0-EE2D-46FB-9531-74D3F9CA3E68}" type="presParOf" srcId="{7BD232D2-CCC9-47D7-9B7B-64FBA1720CD0}" destId="{CE1BC3D2-F4BD-44FD-851A-1254CB753584}" srcOrd="1" destOrd="0" presId="urn:microsoft.com/office/officeart/2005/8/layout/hProcess10"/>
    <dgm:cxn modelId="{E3351917-3A1A-4F46-8291-B78025AD24B7}" type="presParOf" srcId="{F8128E86-365D-4F4D-971E-75FCEA303353}" destId="{08CE8E3A-53B1-4025-9C25-A5F980E678E7}" srcOrd="1" destOrd="0" presId="urn:microsoft.com/office/officeart/2005/8/layout/hProcess10"/>
    <dgm:cxn modelId="{73788CE1-C89B-4B5B-96A4-765E40FE7345}" type="presParOf" srcId="{08CE8E3A-53B1-4025-9C25-A5F980E678E7}" destId="{51154130-5ACB-4A4A-A0B8-E930AC672C3C}" srcOrd="0" destOrd="0" presId="urn:microsoft.com/office/officeart/2005/8/layout/hProcess10"/>
    <dgm:cxn modelId="{17F8F0E8-5DBA-4672-B7EA-90D582AC1177}" type="presParOf" srcId="{F8128E86-365D-4F4D-971E-75FCEA303353}" destId="{0839AC84-CD3A-41D2-BBBA-8190C3AD9354}" srcOrd="2" destOrd="0" presId="urn:microsoft.com/office/officeart/2005/8/layout/hProcess10"/>
    <dgm:cxn modelId="{9416FBDA-30CC-4700-BD5B-4313DBD1E97D}" type="presParOf" srcId="{0839AC84-CD3A-41D2-BBBA-8190C3AD9354}" destId="{D2BDBE0E-81D2-4C27-80F7-442AE09C7CAE}" srcOrd="0" destOrd="0" presId="urn:microsoft.com/office/officeart/2005/8/layout/hProcess10"/>
    <dgm:cxn modelId="{24366A42-6F49-411F-82BA-3FBE10C782A9}" type="presParOf" srcId="{0839AC84-CD3A-41D2-BBBA-8190C3AD9354}" destId="{ABD9AD86-6E6F-4F27-9778-36873D50AF88}" srcOrd="1" destOrd="0" presId="urn:microsoft.com/office/officeart/2005/8/layout/hProcess10"/>
    <dgm:cxn modelId="{1A320A53-6056-4BE4-9043-CE576FBA3500}" type="presParOf" srcId="{F8128E86-365D-4F4D-971E-75FCEA303353}" destId="{FEBEE4DC-680F-4DAF-BE89-6DCCC6D1D6C0}" srcOrd="3" destOrd="0" presId="urn:microsoft.com/office/officeart/2005/8/layout/hProcess10"/>
    <dgm:cxn modelId="{D4A9E5D9-1EBD-4550-A5F3-698E25F57DE0}" type="presParOf" srcId="{FEBEE4DC-680F-4DAF-BE89-6DCCC6D1D6C0}" destId="{0B6B3553-AB86-4740-A9AE-E49AC3CC55E5}" srcOrd="0" destOrd="0" presId="urn:microsoft.com/office/officeart/2005/8/layout/hProcess10"/>
    <dgm:cxn modelId="{3129A0D1-32C0-4617-B8E9-CBA52AED51CC}" type="presParOf" srcId="{F8128E86-365D-4F4D-971E-75FCEA303353}" destId="{EFBA856A-E43A-4A27-B39D-BF56039DAC9F}" srcOrd="4" destOrd="0" presId="urn:microsoft.com/office/officeart/2005/8/layout/hProcess10"/>
    <dgm:cxn modelId="{E27F7B47-A2E9-4CB4-A715-D9B89B633CB5}" type="presParOf" srcId="{EFBA856A-E43A-4A27-B39D-BF56039DAC9F}" destId="{D2BC3C81-DC34-49E4-BDD3-5BC0128DB91A}" srcOrd="0" destOrd="0" presId="urn:microsoft.com/office/officeart/2005/8/layout/hProcess10"/>
    <dgm:cxn modelId="{27CAE2A8-218D-4D4C-82B9-32D8273B0210}" type="presParOf" srcId="{EFBA856A-E43A-4A27-B39D-BF56039DAC9F}" destId="{B656D125-CCCD-4741-AB02-5CA1C878FA02}"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1B7B7E-EE7D-4AF4-9ED3-FBB42D78FBA3}" type="doc">
      <dgm:prSet loTypeId="urn:microsoft.com/office/officeart/2005/8/layout/hProcess10" loCatId="picture" qsTypeId="urn:microsoft.com/office/officeart/2005/8/quickstyle/3d4" qsCatId="3D" csTypeId="urn:microsoft.com/office/officeart/2005/8/colors/accent1_2" csCatId="accent1" phldr="1"/>
      <dgm:spPr/>
      <dgm:t>
        <a:bodyPr/>
        <a:lstStyle/>
        <a:p>
          <a:endParaRPr lang="en-US"/>
        </a:p>
      </dgm:t>
    </dgm:pt>
    <dgm:pt modelId="{E5911779-CABA-4431-95FC-89F5CBA23796}">
      <dgm:prSet phldrT="[Text]" custT="1"/>
      <dgm:spPr/>
      <dgm:t>
        <a:bodyPr/>
        <a:lstStyle/>
        <a:p>
          <a:r>
            <a:rPr lang="bn-IN" sz="4400" b="1" dirty="0" smtClean="0">
              <a:latin typeface="Kalpurush" pitchFamily="2" charset="0"/>
              <a:cs typeface="Kalpurush" pitchFamily="2" charset="0"/>
            </a:rPr>
            <a:t>একচেটিয়া কারবারি ফার্ম শিল্প একই   </a:t>
          </a:r>
          <a:endParaRPr lang="en-US" sz="4400" b="1" dirty="0">
            <a:latin typeface="Kalpurush" pitchFamily="2" charset="0"/>
            <a:cs typeface="Kalpurush" pitchFamily="2" charset="0"/>
          </a:endParaRPr>
        </a:p>
      </dgm:t>
    </dgm:pt>
    <dgm:pt modelId="{DC084205-67A6-4D05-9B52-3C90A5F6306A}" type="parTrans" cxnId="{C64CD805-DF2A-4239-951A-989CE8E9A1D9}">
      <dgm:prSet/>
      <dgm:spPr/>
      <dgm:t>
        <a:bodyPr/>
        <a:lstStyle/>
        <a:p>
          <a:endParaRPr lang="en-US"/>
        </a:p>
      </dgm:t>
    </dgm:pt>
    <dgm:pt modelId="{8FBE46BD-E30B-4854-BF53-362D90E6202D}" type="sibTrans" cxnId="{C64CD805-DF2A-4239-951A-989CE8E9A1D9}">
      <dgm:prSet/>
      <dgm:spPr/>
      <dgm:t>
        <a:bodyPr/>
        <a:lstStyle/>
        <a:p>
          <a:endParaRPr lang="en-US"/>
        </a:p>
      </dgm:t>
    </dgm:pt>
    <dgm:pt modelId="{4353B5AE-0A71-407C-A85D-AB8F4C98C9EA}">
      <dgm:prSet phldrT="[Text]" custT="1"/>
      <dgm:spPr/>
      <dgm:t>
        <a:bodyPr/>
        <a:lstStyle/>
        <a:p>
          <a:r>
            <a:rPr lang="bn-IN" sz="4400" b="1" dirty="0" smtClean="0">
              <a:latin typeface="Kalpurush" pitchFamily="2" charset="0"/>
              <a:cs typeface="Kalpurush" pitchFamily="2" charset="0"/>
            </a:rPr>
            <a:t>এককভাবে দাম অথবা যোগান নিয়ন্ত্রক </a:t>
          </a:r>
          <a:endParaRPr lang="en-US" sz="4400" b="1" dirty="0">
            <a:latin typeface="Kalpurush" pitchFamily="2" charset="0"/>
            <a:cs typeface="Kalpurush" pitchFamily="2" charset="0"/>
          </a:endParaRPr>
        </a:p>
      </dgm:t>
    </dgm:pt>
    <dgm:pt modelId="{A3AD9C7F-48CE-411D-A734-57077822CF3A}" type="parTrans" cxnId="{BDE7F63E-89B1-4A89-8A92-2F790EB8A768}">
      <dgm:prSet/>
      <dgm:spPr/>
      <dgm:t>
        <a:bodyPr/>
        <a:lstStyle/>
        <a:p>
          <a:endParaRPr lang="en-US"/>
        </a:p>
      </dgm:t>
    </dgm:pt>
    <dgm:pt modelId="{2AA583AF-5F9B-4528-BA34-2FD1CC75DC84}" type="sibTrans" cxnId="{BDE7F63E-89B1-4A89-8A92-2F790EB8A768}">
      <dgm:prSet/>
      <dgm:spPr/>
      <dgm:t>
        <a:bodyPr/>
        <a:lstStyle/>
        <a:p>
          <a:endParaRPr lang="en-US"/>
        </a:p>
      </dgm:t>
    </dgm:pt>
    <dgm:pt modelId="{D2FD397B-9A4E-4DC8-A620-D2387995A587}">
      <dgm:prSet phldrT="[Text]" custT="1"/>
      <dgm:spPr/>
      <dgm:t>
        <a:bodyPr/>
        <a:lstStyle/>
        <a:p>
          <a:r>
            <a:rPr lang="bn-BD" sz="4400" b="1" dirty="0" smtClean="0"/>
            <a:t>নতুন ফার্মের প্রবেশ বন্ধ</a:t>
          </a:r>
          <a:endParaRPr lang="en-US" sz="4400" b="1" dirty="0"/>
        </a:p>
      </dgm:t>
    </dgm:pt>
    <dgm:pt modelId="{042D8268-1BEF-42B5-8644-776D221603AD}" type="parTrans" cxnId="{0BEAD641-AADD-4D5C-9AE0-AF473F0A7417}">
      <dgm:prSet/>
      <dgm:spPr/>
      <dgm:t>
        <a:bodyPr/>
        <a:lstStyle/>
        <a:p>
          <a:endParaRPr lang="en-US"/>
        </a:p>
      </dgm:t>
    </dgm:pt>
    <dgm:pt modelId="{FA0C6D24-4829-487D-AF5C-3077E0C7BD48}" type="sibTrans" cxnId="{0BEAD641-AADD-4D5C-9AE0-AF473F0A7417}">
      <dgm:prSet/>
      <dgm:spPr/>
      <dgm:t>
        <a:bodyPr/>
        <a:lstStyle/>
        <a:p>
          <a:endParaRPr lang="en-US"/>
        </a:p>
      </dgm:t>
    </dgm:pt>
    <dgm:pt modelId="{93F151CE-EAFB-4165-8DB3-8A6085C8F477}" type="pres">
      <dgm:prSet presAssocID="{B41B7B7E-EE7D-4AF4-9ED3-FBB42D78FBA3}" presName="Name0" presStyleCnt="0">
        <dgm:presLayoutVars>
          <dgm:dir/>
          <dgm:resizeHandles val="exact"/>
        </dgm:presLayoutVars>
      </dgm:prSet>
      <dgm:spPr/>
      <dgm:t>
        <a:bodyPr/>
        <a:lstStyle/>
        <a:p>
          <a:endParaRPr lang="en-US"/>
        </a:p>
      </dgm:t>
    </dgm:pt>
    <dgm:pt modelId="{621E385D-68C7-4709-8EC2-8EB126DB36D3}" type="pres">
      <dgm:prSet presAssocID="{E5911779-CABA-4431-95FC-89F5CBA23796}" presName="composite" presStyleCnt="0"/>
      <dgm:spPr/>
    </dgm:pt>
    <dgm:pt modelId="{18F5AB29-EE4F-4016-8FA6-5B45C1A93251}" type="pres">
      <dgm:prSet presAssocID="{E5911779-CABA-4431-95FC-89F5CBA23796}" presName="imagSh" presStyleLbl="bgImgPlace1" presStyleIdx="0" presStyleCnt="3" custScaleX="260872" custScaleY="324493" custLinFactNeighborX="9968" custLinFactNeighborY="-92153"/>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C0BBAC4E-25DA-420F-8F13-34E6058DBE52}" type="pres">
      <dgm:prSet presAssocID="{E5911779-CABA-4431-95FC-89F5CBA23796}" presName="txNode" presStyleLbl="node1" presStyleIdx="0" presStyleCnt="3" custScaleX="198642" custScaleY="121671" custLinFactNeighborX="-7116" custLinFactNeighborY="97451">
        <dgm:presLayoutVars>
          <dgm:bulletEnabled val="1"/>
        </dgm:presLayoutVars>
      </dgm:prSet>
      <dgm:spPr/>
      <dgm:t>
        <a:bodyPr/>
        <a:lstStyle/>
        <a:p>
          <a:endParaRPr lang="en-US"/>
        </a:p>
      </dgm:t>
    </dgm:pt>
    <dgm:pt modelId="{BC50FD1E-705E-4BE1-AD5D-20EABE56A226}" type="pres">
      <dgm:prSet presAssocID="{8FBE46BD-E30B-4854-BF53-362D90E6202D}" presName="sibTrans" presStyleLbl="sibTrans2D1" presStyleIdx="0" presStyleCnt="2" custScaleX="219946"/>
      <dgm:spPr/>
      <dgm:t>
        <a:bodyPr/>
        <a:lstStyle/>
        <a:p>
          <a:endParaRPr lang="en-US"/>
        </a:p>
      </dgm:t>
    </dgm:pt>
    <dgm:pt modelId="{9A6749F0-5FCD-459A-A4C9-099539703FE8}" type="pres">
      <dgm:prSet presAssocID="{8FBE46BD-E30B-4854-BF53-362D90E6202D}" presName="connTx" presStyleLbl="sibTrans2D1" presStyleIdx="0" presStyleCnt="2"/>
      <dgm:spPr/>
      <dgm:t>
        <a:bodyPr/>
        <a:lstStyle/>
        <a:p>
          <a:endParaRPr lang="en-US"/>
        </a:p>
      </dgm:t>
    </dgm:pt>
    <dgm:pt modelId="{DF6B198E-F833-4603-AB9D-4D3FFB06B24F}" type="pres">
      <dgm:prSet presAssocID="{4353B5AE-0A71-407C-A85D-AB8F4C98C9EA}" presName="composite" presStyleCnt="0"/>
      <dgm:spPr/>
    </dgm:pt>
    <dgm:pt modelId="{F0A2A039-2A72-4C4F-B3AC-41AEF111841C}" type="pres">
      <dgm:prSet presAssocID="{4353B5AE-0A71-407C-A85D-AB8F4C98C9EA}" presName="imagSh" presStyleLbl="bgImgPlace1" presStyleIdx="1" presStyleCnt="3" custScaleX="229546" custScaleY="320260" custLinFactNeighborX="2080" custLinFactNeighborY="-95616"/>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CD4F1434-3DEB-4ECE-8AF1-5B5345A1ACCB}" type="pres">
      <dgm:prSet presAssocID="{4353B5AE-0A71-407C-A85D-AB8F4C98C9EA}" presName="txNode" presStyleLbl="node1" presStyleIdx="1" presStyleCnt="3" custScaleX="198122" custScaleY="114136" custLinFactNeighborX="-18544" custLinFactNeighborY="97472">
        <dgm:presLayoutVars>
          <dgm:bulletEnabled val="1"/>
        </dgm:presLayoutVars>
      </dgm:prSet>
      <dgm:spPr/>
      <dgm:t>
        <a:bodyPr/>
        <a:lstStyle/>
        <a:p>
          <a:endParaRPr lang="en-US"/>
        </a:p>
      </dgm:t>
    </dgm:pt>
    <dgm:pt modelId="{4B9E5DBA-1BDD-4812-B7BC-37991DDE67EF}" type="pres">
      <dgm:prSet presAssocID="{2AA583AF-5F9B-4528-BA34-2FD1CC75DC84}" presName="sibTrans" presStyleLbl="sibTrans2D1" presStyleIdx="1" presStyleCnt="2" custScaleX="225223"/>
      <dgm:spPr/>
      <dgm:t>
        <a:bodyPr/>
        <a:lstStyle/>
        <a:p>
          <a:endParaRPr lang="en-US"/>
        </a:p>
      </dgm:t>
    </dgm:pt>
    <dgm:pt modelId="{CD35967C-37B4-4B49-A8C0-04AD654A50D5}" type="pres">
      <dgm:prSet presAssocID="{2AA583AF-5F9B-4528-BA34-2FD1CC75DC84}" presName="connTx" presStyleLbl="sibTrans2D1" presStyleIdx="1" presStyleCnt="2"/>
      <dgm:spPr/>
      <dgm:t>
        <a:bodyPr/>
        <a:lstStyle/>
        <a:p>
          <a:endParaRPr lang="en-US"/>
        </a:p>
      </dgm:t>
    </dgm:pt>
    <dgm:pt modelId="{C1F30C5D-5DA2-4F36-B2BA-FC438D37A82E}" type="pres">
      <dgm:prSet presAssocID="{D2FD397B-9A4E-4DC8-A620-D2387995A587}" presName="composite" presStyleCnt="0"/>
      <dgm:spPr/>
    </dgm:pt>
    <dgm:pt modelId="{08450E99-B148-46D9-BA8F-F87B2CE9FFEF}" type="pres">
      <dgm:prSet presAssocID="{D2FD397B-9A4E-4DC8-A620-D2387995A587}" presName="imagSh" presStyleLbl="bgImgPlace1" presStyleIdx="2" presStyleCnt="3" custScaleX="260748" custScaleY="325281" custLinFactNeighborX="-889" custLinFactNeighborY="-96336"/>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FE2EF7D4-ABE8-4EA3-B5EE-92CDF71D7AF9}" type="pres">
      <dgm:prSet presAssocID="{D2FD397B-9A4E-4DC8-A620-D2387995A587}" presName="txNode" presStyleLbl="node1" presStyleIdx="2" presStyleCnt="3" custScaleX="206309" custScaleY="116367" custLinFactNeighborX="-14758" custLinFactNeighborY="98588">
        <dgm:presLayoutVars>
          <dgm:bulletEnabled val="1"/>
        </dgm:presLayoutVars>
      </dgm:prSet>
      <dgm:spPr/>
      <dgm:t>
        <a:bodyPr/>
        <a:lstStyle/>
        <a:p>
          <a:endParaRPr lang="en-US"/>
        </a:p>
      </dgm:t>
    </dgm:pt>
  </dgm:ptLst>
  <dgm:cxnLst>
    <dgm:cxn modelId="{54B13546-A681-481A-935D-44BFABF2CD31}" type="presOf" srcId="{4353B5AE-0A71-407C-A85D-AB8F4C98C9EA}" destId="{CD4F1434-3DEB-4ECE-8AF1-5B5345A1ACCB}" srcOrd="0" destOrd="0" presId="urn:microsoft.com/office/officeart/2005/8/layout/hProcess10"/>
    <dgm:cxn modelId="{9C7B220B-6722-4935-896F-D62839C96D82}" type="presOf" srcId="{2AA583AF-5F9B-4528-BA34-2FD1CC75DC84}" destId="{CD35967C-37B4-4B49-A8C0-04AD654A50D5}" srcOrd="1" destOrd="0" presId="urn:microsoft.com/office/officeart/2005/8/layout/hProcess10"/>
    <dgm:cxn modelId="{40EBE4CF-D92C-4685-AE80-0DFD14C7BCB6}" type="presOf" srcId="{8FBE46BD-E30B-4854-BF53-362D90E6202D}" destId="{9A6749F0-5FCD-459A-A4C9-099539703FE8}" srcOrd="1" destOrd="0" presId="urn:microsoft.com/office/officeart/2005/8/layout/hProcess10"/>
    <dgm:cxn modelId="{0BEAD641-AADD-4D5C-9AE0-AF473F0A7417}" srcId="{B41B7B7E-EE7D-4AF4-9ED3-FBB42D78FBA3}" destId="{D2FD397B-9A4E-4DC8-A620-D2387995A587}" srcOrd="2" destOrd="0" parTransId="{042D8268-1BEF-42B5-8644-776D221603AD}" sibTransId="{FA0C6D24-4829-487D-AF5C-3077E0C7BD48}"/>
    <dgm:cxn modelId="{C64CD805-DF2A-4239-951A-989CE8E9A1D9}" srcId="{B41B7B7E-EE7D-4AF4-9ED3-FBB42D78FBA3}" destId="{E5911779-CABA-4431-95FC-89F5CBA23796}" srcOrd="0" destOrd="0" parTransId="{DC084205-67A6-4D05-9B52-3C90A5F6306A}" sibTransId="{8FBE46BD-E30B-4854-BF53-362D90E6202D}"/>
    <dgm:cxn modelId="{BDE7F63E-89B1-4A89-8A92-2F790EB8A768}" srcId="{B41B7B7E-EE7D-4AF4-9ED3-FBB42D78FBA3}" destId="{4353B5AE-0A71-407C-A85D-AB8F4C98C9EA}" srcOrd="1" destOrd="0" parTransId="{A3AD9C7F-48CE-411D-A734-57077822CF3A}" sibTransId="{2AA583AF-5F9B-4528-BA34-2FD1CC75DC84}"/>
    <dgm:cxn modelId="{7DCD00F3-F0F9-4764-83D3-27E5882A60C6}" type="presOf" srcId="{2AA583AF-5F9B-4528-BA34-2FD1CC75DC84}" destId="{4B9E5DBA-1BDD-4812-B7BC-37991DDE67EF}" srcOrd="0" destOrd="0" presId="urn:microsoft.com/office/officeart/2005/8/layout/hProcess10"/>
    <dgm:cxn modelId="{8E4FD161-F2FA-482E-9761-1ADD237CB7BC}" type="presOf" srcId="{B41B7B7E-EE7D-4AF4-9ED3-FBB42D78FBA3}" destId="{93F151CE-EAFB-4165-8DB3-8A6085C8F477}" srcOrd="0" destOrd="0" presId="urn:microsoft.com/office/officeart/2005/8/layout/hProcess10"/>
    <dgm:cxn modelId="{9F779C68-F8CA-460F-9229-AEB0D62DFDC1}" type="presOf" srcId="{D2FD397B-9A4E-4DC8-A620-D2387995A587}" destId="{FE2EF7D4-ABE8-4EA3-B5EE-92CDF71D7AF9}" srcOrd="0" destOrd="0" presId="urn:microsoft.com/office/officeart/2005/8/layout/hProcess10"/>
    <dgm:cxn modelId="{333D6666-3909-4FD0-9FF4-D9D86478D219}" type="presOf" srcId="{E5911779-CABA-4431-95FC-89F5CBA23796}" destId="{C0BBAC4E-25DA-420F-8F13-34E6058DBE52}" srcOrd="0" destOrd="0" presId="urn:microsoft.com/office/officeart/2005/8/layout/hProcess10"/>
    <dgm:cxn modelId="{4FB37FCE-AFB3-4FBA-B4C2-7449855A4CAF}" type="presOf" srcId="{8FBE46BD-E30B-4854-BF53-362D90E6202D}" destId="{BC50FD1E-705E-4BE1-AD5D-20EABE56A226}" srcOrd="0" destOrd="0" presId="urn:microsoft.com/office/officeart/2005/8/layout/hProcess10"/>
    <dgm:cxn modelId="{061EEF43-10A9-47E8-8DF1-11AA3012708F}" type="presParOf" srcId="{93F151CE-EAFB-4165-8DB3-8A6085C8F477}" destId="{621E385D-68C7-4709-8EC2-8EB126DB36D3}" srcOrd="0" destOrd="0" presId="urn:microsoft.com/office/officeart/2005/8/layout/hProcess10"/>
    <dgm:cxn modelId="{8DFB9AEA-9511-4323-9959-3F90EC71A978}" type="presParOf" srcId="{621E385D-68C7-4709-8EC2-8EB126DB36D3}" destId="{18F5AB29-EE4F-4016-8FA6-5B45C1A93251}" srcOrd="0" destOrd="0" presId="urn:microsoft.com/office/officeart/2005/8/layout/hProcess10"/>
    <dgm:cxn modelId="{CAEA21FF-E35F-4CDB-8620-23C08F3EAC8C}" type="presParOf" srcId="{621E385D-68C7-4709-8EC2-8EB126DB36D3}" destId="{C0BBAC4E-25DA-420F-8F13-34E6058DBE52}" srcOrd="1" destOrd="0" presId="urn:microsoft.com/office/officeart/2005/8/layout/hProcess10"/>
    <dgm:cxn modelId="{EC2E072B-105F-4714-8BF3-50F4C7D7ABC6}" type="presParOf" srcId="{93F151CE-EAFB-4165-8DB3-8A6085C8F477}" destId="{BC50FD1E-705E-4BE1-AD5D-20EABE56A226}" srcOrd="1" destOrd="0" presId="urn:microsoft.com/office/officeart/2005/8/layout/hProcess10"/>
    <dgm:cxn modelId="{42FB0233-91BF-4C90-B35E-10EDC508233E}" type="presParOf" srcId="{BC50FD1E-705E-4BE1-AD5D-20EABE56A226}" destId="{9A6749F0-5FCD-459A-A4C9-099539703FE8}" srcOrd="0" destOrd="0" presId="urn:microsoft.com/office/officeart/2005/8/layout/hProcess10"/>
    <dgm:cxn modelId="{8DE2FAE6-3BD7-4CA0-BAE0-C58295E322E8}" type="presParOf" srcId="{93F151CE-EAFB-4165-8DB3-8A6085C8F477}" destId="{DF6B198E-F833-4603-AB9D-4D3FFB06B24F}" srcOrd="2" destOrd="0" presId="urn:microsoft.com/office/officeart/2005/8/layout/hProcess10"/>
    <dgm:cxn modelId="{7DEBBE35-59D0-44D2-B69A-06A5D61C82EA}" type="presParOf" srcId="{DF6B198E-F833-4603-AB9D-4D3FFB06B24F}" destId="{F0A2A039-2A72-4C4F-B3AC-41AEF111841C}" srcOrd="0" destOrd="0" presId="urn:microsoft.com/office/officeart/2005/8/layout/hProcess10"/>
    <dgm:cxn modelId="{351BB362-014E-4FBA-95E5-BECE1754D1E6}" type="presParOf" srcId="{DF6B198E-F833-4603-AB9D-4D3FFB06B24F}" destId="{CD4F1434-3DEB-4ECE-8AF1-5B5345A1ACCB}" srcOrd="1" destOrd="0" presId="urn:microsoft.com/office/officeart/2005/8/layout/hProcess10"/>
    <dgm:cxn modelId="{3BDBF0DA-3733-438D-AEB2-9E432719B89C}" type="presParOf" srcId="{93F151CE-EAFB-4165-8DB3-8A6085C8F477}" destId="{4B9E5DBA-1BDD-4812-B7BC-37991DDE67EF}" srcOrd="3" destOrd="0" presId="urn:microsoft.com/office/officeart/2005/8/layout/hProcess10"/>
    <dgm:cxn modelId="{64237DB9-94CE-4333-B737-EA0848DC4DAD}" type="presParOf" srcId="{4B9E5DBA-1BDD-4812-B7BC-37991DDE67EF}" destId="{CD35967C-37B4-4B49-A8C0-04AD654A50D5}" srcOrd="0" destOrd="0" presId="urn:microsoft.com/office/officeart/2005/8/layout/hProcess10"/>
    <dgm:cxn modelId="{F943FCF2-1ECD-4FAC-8AB3-1ACD0308F2BF}" type="presParOf" srcId="{93F151CE-EAFB-4165-8DB3-8A6085C8F477}" destId="{C1F30C5D-5DA2-4F36-B2BA-FC438D37A82E}" srcOrd="4" destOrd="0" presId="urn:microsoft.com/office/officeart/2005/8/layout/hProcess10"/>
    <dgm:cxn modelId="{A9C3A13C-3345-43CC-A03E-5CBF94EAD596}" type="presParOf" srcId="{C1F30C5D-5DA2-4F36-B2BA-FC438D37A82E}" destId="{08450E99-B148-46D9-BA8F-F87B2CE9FFEF}" srcOrd="0" destOrd="0" presId="urn:microsoft.com/office/officeart/2005/8/layout/hProcess10"/>
    <dgm:cxn modelId="{863FEBEC-0022-413F-9421-826A99CBBB2A}" type="presParOf" srcId="{C1F30C5D-5DA2-4F36-B2BA-FC438D37A82E}" destId="{FE2EF7D4-ABE8-4EA3-B5EE-92CDF71D7AF9}"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FB29B-495F-4A7C-983D-9EACCBFC522D}">
      <dsp:nvSpPr>
        <dsp:cNvPr id="0" name=""/>
        <dsp:cNvSpPr/>
      </dsp:nvSpPr>
      <dsp:spPr>
        <a:xfrm>
          <a:off x="57122" y="0"/>
          <a:ext cx="29203677" cy="16047720"/>
        </a:xfrm>
        <a:prstGeom prst="rightArrow">
          <a:avLst/>
        </a:prstGeom>
        <a:solidFill>
          <a:schemeClr val="accent3">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8FE7EFC-115E-48D8-9DD1-73C6012B2143}">
      <dsp:nvSpPr>
        <dsp:cNvPr id="0" name=""/>
        <dsp:cNvSpPr/>
      </dsp:nvSpPr>
      <dsp:spPr>
        <a:xfrm>
          <a:off x="0" y="5959879"/>
          <a:ext cx="23927622" cy="461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68400" rIns="0" bIns="1168400" numCol="1" spcCol="1270" anchor="ctr" anchorCtr="0">
          <a:noAutofit/>
        </a:bodyPr>
        <a:lstStyle/>
        <a:p>
          <a:pPr lvl="0" algn="ctr" defTabSz="5111750">
            <a:lnSpc>
              <a:spcPct val="90000"/>
            </a:lnSpc>
            <a:spcBef>
              <a:spcPct val="0"/>
            </a:spcBef>
            <a:spcAft>
              <a:spcPct val="35000"/>
            </a:spcAft>
          </a:pPr>
          <a:r>
            <a:rPr lang="bn-IN" sz="11500" b="1" kern="1200" dirty="0" smtClean="0">
              <a:solidFill>
                <a:schemeClr val="tx1"/>
              </a:solidFill>
              <a:latin typeface="Kalpurush" pitchFamily="2" charset="0"/>
              <a:cs typeface="Kalpurush" pitchFamily="2" charset="0"/>
            </a:rPr>
            <a:t>অপূর্ণ প্রতিযোগিতামূলক বাজার</a:t>
          </a:r>
          <a:endParaRPr lang="en-US" sz="11500" b="1" kern="1200" dirty="0">
            <a:solidFill>
              <a:schemeClr val="tx1"/>
            </a:solidFill>
            <a:latin typeface="Kalpurush" pitchFamily="2" charset="0"/>
            <a:cs typeface="Kalpurush" pitchFamily="2" charset="0"/>
          </a:endParaRPr>
        </a:p>
      </dsp:txBody>
      <dsp:txXfrm>
        <a:off x="0" y="5959879"/>
        <a:ext cx="23927622" cy="4611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43B18-D42D-4E81-8EC1-4467F3E863F2}">
      <dsp:nvSpPr>
        <dsp:cNvPr id="0" name=""/>
        <dsp:cNvSpPr/>
      </dsp:nvSpPr>
      <dsp:spPr>
        <a:xfrm>
          <a:off x="0" y="931325"/>
          <a:ext cx="9606495" cy="969509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2F1C36-8F49-4291-9414-A627CE063B54}">
      <dsp:nvSpPr>
        <dsp:cNvPr id="0" name=""/>
        <dsp:cNvSpPr/>
      </dsp:nvSpPr>
      <dsp:spPr>
        <a:xfrm>
          <a:off x="1245479" y="12237715"/>
          <a:ext cx="7987910" cy="37300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69392" tIns="469392" rIns="469392" bIns="0" numCol="1" spcCol="1270" anchor="t" anchorCtr="0">
          <a:noAutofit/>
        </a:bodyPr>
        <a:lstStyle/>
        <a:p>
          <a:pPr lvl="0" algn="ctr" defTabSz="2933700">
            <a:lnSpc>
              <a:spcPct val="90000"/>
            </a:lnSpc>
            <a:spcBef>
              <a:spcPct val="0"/>
            </a:spcBef>
            <a:spcAft>
              <a:spcPct val="35000"/>
            </a:spcAft>
          </a:pPr>
          <a:r>
            <a:rPr lang="bn-IN" sz="6600" b="1" kern="1200" dirty="0" smtClean="0">
              <a:solidFill>
                <a:srgbClr val="99FFCC"/>
              </a:solidFill>
              <a:latin typeface="Kalpurush" pitchFamily="2" charset="0"/>
              <a:cs typeface="Kalpurush" pitchFamily="2" charset="0"/>
            </a:rPr>
            <a:t>এক চেটিয়া বাজার  </a:t>
          </a:r>
          <a:endParaRPr lang="en-US" sz="6600" b="1" kern="1200" dirty="0">
            <a:solidFill>
              <a:srgbClr val="99FFCC"/>
            </a:solidFill>
            <a:latin typeface="Kalpurush" pitchFamily="2" charset="0"/>
            <a:cs typeface="Kalpurush" pitchFamily="2" charset="0"/>
          </a:endParaRPr>
        </a:p>
      </dsp:txBody>
      <dsp:txXfrm>
        <a:off x="1245479" y="12237715"/>
        <a:ext cx="7987910" cy="3730016"/>
      </dsp:txXfrm>
    </dsp:sp>
    <dsp:sp modelId="{933DA94A-A2F2-4903-A7E9-311D71392EE4}">
      <dsp:nvSpPr>
        <dsp:cNvPr id="0" name=""/>
        <dsp:cNvSpPr/>
      </dsp:nvSpPr>
      <dsp:spPr>
        <a:xfrm>
          <a:off x="10389508" y="883909"/>
          <a:ext cx="9255705" cy="948636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4CB6939-2277-42EC-ACCC-FFCA4D611840}">
      <dsp:nvSpPr>
        <dsp:cNvPr id="0" name=""/>
        <dsp:cNvSpPr/>
      </dsp:nvSpPr>
      <dsp:spPr>
        <a:xfrm>
          <a:off x="10618102" y="12237724"/>
          <a:ext cx="9979867" cy="395849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26720" tIns="426720" rIns="426720" bIns="0" numCol="1" spcCol="1270" anchor="t" anchorCtr="0">
          <a:noAutofit/>
        </a:bodyPr>
        <a:lstStyle/>
        <a:p>
          <a:pPr lvl="0" algn="ctr" defTabSz="2667000">
            <a:lnSpc>
              <a:spcPct val="90000"/>
            </a:lnSpc>
            <a:spcBef>
              <a:spcPct val="0"/>
            </a:spcBef>
            <a:spcAft>
              <a:spcPct val="35000"/>
            </a:spcAft>
          </a:pPr>
          <a:r>
            <a:rPr lang="bn-IN" sz="6000" b="1" kern="1200" dirty="0" smtClean="0">
              <a:solidFill>
                <a:srgbClr val="99FFCC"/>
              </a:solidFill>
              <a:latin typeface="Kalpurush" pitchFamily="2" charset="0"/>
              <a:cs typeface="Kalpurush" pitchFamily="2" charset="0"/>
            </a:rPr>
            <a:t>এক চেটিয়া প্রতিযোগিতামূলক বাজার</a:t>
          </a:r>
          <a:endParaRPr lang="en-US" sz="6000" b="1" kern="1200" dirty="0">
            <a:solidFill>
              <a:srgbClr val="99FFCC"/>
            </a:solidFill>
            <a:latin typeface="Kalpurush" pitchFamily="2" charset="0"/>
            <a:cs typeface="Kalpurush" pitchFamily="2" charset="0"/>
          </a:endParaRPr>
        </a:p>
      </dsp:txBody>
      <dsp:txXfrm>
        <a:off x="10618102" y="12237724"/>
        <a:ext cx="9979867" cy="3958494"/>
      </dsp:txXfrm>
    </dsp:sp>
    <dsp:sp modelId="{E1C62A60-FBED-4713-8927-D51520FC59DD}">
      <dsp:nvSpPr>
        <dsp:cNvPr id="0" name=""/>
        <dsp:cNvSpPr/>
      </dsp:nvSpPr>
      <dsp:spPr>
        <a:xfrm>
          <a:off x="20429322" y="935359"/>
          <a:ext cx="8774910" cy="9478088"/>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999A57-DB77-44E6-9AB7-DA0892CE66C8}">
      <dsp:nvSpPr>
        <dsp:cNvPr id="0" name=""/>
        <dsp:cNvSpPr/>
      </dsp:nvSpPr>
      <dsp:spPr>
        <a:xfrm>
          <a:off x="21133712" y="11998536"/>
          <a:ext cx="7058273" cy="476546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69392" tIns="469392" rIns="469392" bIns="0" numCol="1" spcCol="1270" anchor="t" anchorCtr="0">
          <a:noAutofit/>
        </a:bodyPr>
        <a:lstStyle/>
        <a:p>
          <a:pPr lvl="0" algn="ctr" defTabSz="2933700">
            <a:lnSpc>
              <a:spcPct val="90000"/>
            </a:lnSpc>
            <a:spcBef>
              <a:spcPct val="0"/>
            </a:spcBef>
            <a:spcAft>
              <a:spcPct val="35000"/>
            </a:spcAft>
          </a:pPr>
          <a:r>
            <a:rPr lang="bn-IN" sz="6600" b="1" kern="1200" dirty="0" smtClean="0">
              <a:solidFill>
                <a:srgbClr val="99FFCC"/>
              </a:solidFill>
              <a:latin typeface="Kalpurush" pitchFamily="2" charset="0"/>
              <a:cs typeface="Kalpurush" pitchFamily="2" charset="0"/>
            </a:rPr>
            <a:t>অলিগোপলি বাজার</a:t>
          </a:r>
          <a:endParaRPr lang="en-US" sz="6600" b="1" kern="1200" dirty="0">
            <a:solidFill>
              <a:srgbClr val="99FFCC"/>
            </a:solidFill>
            <a:latin typeface="Kalpurush" pitchFamily="2" charset="0"/>
            <a:cs typeface="Kalpurush" pitchFamily="2" charset="0"/>
          </a:endParaRPr>
        </a:p>
      </dsp:txBody>
      <dsp:txXfrm>
        <a:off x="21133712" y="11998536"/>
        <a:ext cx="7058273" cy="4765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63DE-6735-46AD-B9E7-BDB0CE8351D5}">
      <dsp:nvSpPr>
        <dsp:cNvPr id="0" name=""/>
        <dsp:cNvSpPr/>
      </dsp:nvSpPr>
      <dsp:spPr>
        <a:xfrm>
          <a:off x="180792" y="33924"/>
          <a:ext cx="9516212" cy="911554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CE1BC3D2-F4BD-44FD-851A-1254CB753584}">
      <dsp:nvSpPr>
        <dsp:cNvPr id="0" name=""/>
        <dsp:cNvSpPr/>
      </dsp:nvSpPr>
      <dsp:spPr>
        <a:xfrm>
          <a:off x="2669812" y="9808223"/>
          <a:ext cx="4478702" cy="268901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bn-IN" sz="5500" b="1" kern="1200" dirty="0" smtClean="0">
              <a:solidFill>
                <a:schemeClr val="bg1"/>
              </a:solidFill>
            </a:rPr>
            <a:t>বিক্রেতা যোগান নিয়ন্ত্রণ করে  </a:t>
          </a:r>
          <a:endParaRPr lang="en-US" sz="5500" b="1" kern="1200" dirty="0">
            <a:solidFill>
              <a:schemeClr val="bg1"/>
            </a:solidFill>
          </a:endParaRPr>
        </a:p>
      </dsp:txBody>
      <dsp:txXfrm>
        <a:off x="2748571" y="9886982"/>
        <a:ext cx="4321184" cy="2531495"/>
      </dsp:txXfrm>
    </dsp:sp>
    <dsp:sp modelId="{08CE8E3A-53B1-4025-9C25-A5F980E678E7}">
      <dsp:nvSpPr>
        <dsp:cNvPr id="0" name=""/>
        <dsp:cNvSpPr/>
      </dsp:nvSpPr>
      <dsp:spPr>
        <a:xfrm rot="21527594">
          <a:off x="9918954" y="4066436"/>
          <a:ext cx="1625994" cy="107616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a:off x="9918990" y="4285070"/>
        <a:ext cx="1303143" cy="645701"/>
      </dsp:txXfrm>
    </dsp:sp>
    <dsp:sp modelId="{D2BDBE0E-81D2-4C27-80F7-442AE09C7CAE}">
      <dsp:nvSpPr>
        <dsp:cNvPr id="0" name=""/>
        <dsp:cNvSpPr/>
      </dsp:nvSpPr>
      <dsp:spPr>
        <a:xfrm>
          <a:off x="11719310" y="0"/>
          <a:ext cx="8213716" cy="893474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ABD9AD86-6E6F-4F27-9778-36873D50AF88}">
      <dsp:nvSpPr>
        <dsp:cNvPr id="0" name=""/>
        <dsp:cNvSpPr/>
      </dsp:nvSpPr>
      <dsp:spPr>
        <a:xfrm>
          <a:off x="13623322" y="9587333"/>
          <a:ext cx="4478702" cy="268901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bn-IN" sz="5500" b="1" kern="1200" dirty="0" smtClean="0"/>
            <a:t>নিকট পরিবর্তক দ্রব্য নেই   </a:t>
          </a:r>
          <a:endParaRPr lang="en-US" sz="5500" b="1" kern="1200" dirty="0"/>
        </a:p>
      </dsp:txBody>
      <dsp:txXfrm>
        <a:off x="13702081" y="9666092"/>
        <a:ext cx="4321184" cy="2531495"/>
      </dsp:txXfrm>
    </dsp:sp>
    <dsp:sp modelId="{FEBEE4DC-680F-4DAF-BE89-6DCCC6D1D6C0}">
      <dsp:nvSpPr>
        <dsp:cNvPr id="0" name=""/>
        <dsp:cNvSpPr/>
      </dsp:nvSpPr>
      <dsp:spPr>
        <a:xfrm rot="34162">
          <a:off x="20007810" y="4106835"/>
          <a:ext cx="1099979" cy="107616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a:off x="20007818" y="4320465"/>
        <a:ext cx="777128" cy="645701"/>
      </dsp:txXfrm>
    </dsp:sp>
    <dsp:sp modelId="{D2BC3C81-DC34-49E4-BDD3-5BC0128DB91A}">
      <dsp:nvSpPr>
        <dsp:cNvPr id="0" name=""/>
        <dsp:cNvSpPr/>
      </dsp:nvSpPr>
      <dsp:spPr>
        <a:xfrm>
          <a:off x="21189205" y="0"/>
          <a:ext cx="8047108" cy="901477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B656D125-CCCD-4741-AB02-5CA1C878FA02}">
      <dsp:nvSpPr>
        <dsp:cNvPr id="0" name=""/>
        <dsp:cNvSpPr/>
      </dsp:nvSpPr>
      <dsp:spPr>
        <a:xfrm>
          <a:off x="23397320" y="9526020"/>
          <a:ext cx="4478702" cy="277751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bn-IN" sz="5500" b="1" kern="1200" dirty="0" smtClean="0"/>
            <a:t>সর্বাধিক মুনাফা লাভের চেষ্টা  </a:t>
          </a:r>
          <a:endParaRPr lang="en-US" sz="5500" b="1" kern="1200" dirty="0"/>
        </a:p>
      </dsp:txBody>
      <dsp:txXfrm>
        <a:off x="23478671" y="9607371"/>
        <a:ext cx="4316000" cy="2614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5AB29-EE4F-4016-8FA6-5B45C1A93251}">
      <dsp:nvSpPr>
        <dsp:cNvPr id="0" name=""/>
        <dsp:cNvSpPr/>
      </dsp:nvSpPr>
      <dsp:spPr>
        <a:xfrm>
          <a:off x="365511" y="0"/>
          <a:ext cx="9327267" cy="1160198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C0BBAC4E-25DA-420F-8F13-34E6058DBE52}">
      <dsp:nvSpPr>
        <dsp:cNvPr id="0" name=""/>
        <dsp:cNvSpPr/>
      </dsp:nvSpPr>
      <dsp:spPr>
        <a:xfrm>
          <a:off x="1449223" y="12026909"/>
          <a:ext cx="7102283" cy="435024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bn-IN" sz="4400" b="1" kern="1200" dirty="0" smtClean="0">
              <a:latin typeface="Kalpurush" pitchFamily="2" charset="0"/>
              <a:cs typeface="Kalpurush" pitchFamily="2" charset="0"/>
            </a:rPr>
            <a:t>একচেটিয়া কারবারি ফার্ম শিল্প একই   </a:t>
          </a:r>
          <a:endParaRPr lang="en-US" sz="4400" b="1" kern="1200" dirty="0">
            <a:latin typeface="Kalpurush" pitchFamily="2" charset="0"/>
            <a:cs typeface="Kalpurush" pitchFamily="2" charset="0"/>
          </a:endParaRPr>
        </a:p>
      </dsp:txBody>
      <dsp:txXfrm>
        <a:off x="1576637" y="12154323"/>
        <a:ext cx="6847455" cy="4095420"/>
      </dsp:txXfrm>
    </dsp:sp>
    <dsp:sp modelId="{BC50FD1E-705E-4BE1-AD5D-20EABE56A226}">
      <dsp:nvSpPr>
        <dsp:cNvPr id="0" name=""/>
        <dsp:cNvSpPr/>
      </dsp:nvSpPr>
      <dsp:spPr>
        <a:xfrm rot="21573646">
          <a:off x="9847381" y="5331235"/>
          <a:ext cx="849629" cy="85912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9847385" y="5504037"/>
        <a:ext cx="594740" cy="515473"/>
      </dsp:txXfrm>
    </dsp:sp>
    <dsp:sp modelId="{F0A2A039-2A72-4C4F-B3AC-41AEF111841C}">
      <dsp:nvSpPr>
        <dsp:cNvPr id="0" name=""/>
        <dsp:cNvSpPr/>
      </dsp:nvSpPr>
      <dsp:spPr>
        <a:xfrm>
          <a:off x="10796432" y="0"/>
          <a:ext cx="8207231" cy="1145063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CD4F1434-3DEB-4ECE-8AF1-5B5345A1ACCB}">
      <dsp:nvSpPr>
        <dsp:cNvPr id="0" name=""/>
        <dsp:cNvSpPr/>
      </dsp:nvSpPr>
      <dsp:spPr>
        <a:xfrm>
          <a:off x="11202852" y="12162363"/>
          <a:ext cx="7083691" cy="408084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bn-IN" sz="4400" b="1" kern="1200" dirty="0" smtClean="0">
              <a:latin typeface="Kalpurush" pitchFamily="2" charset="0"/>
              <a:cs typeface="Kalpurush" pitchFamily="2" charset="0"/>
            </a:rPr>
            <a:t>এককভাবে দাম অথবা যোগান নিয়ন্ত্রক </a:t>
          </a:r>
          <a:endParaRPr lang="en-US" sz="4400" b="1" kern="1200" dirty="0">
            <a:latin typeface="Kalpurush" pitchFamily="2" charset="0"/>
            <a:cs typeface="Kalpurush" pitchFamily="2" charset="0"/>
          </a:endParaRPr>
        </a:p>
      </dsp:txBody>
      <dsp:txXfrm>
        <a:off x="11322376" y="12281887"/>
        <a:ext cx="6844643" cy="3841792"/>
      </dsp:txXfrm>
    </dsp:sp>
    <dsp:sp modelId="{4B9E5DBA-1BDD-4812-B7BC-37991DDE67EF}">
      <dsp:nvSpPr>
        <dsp:cNvPr id="0" name=""/>
        <dsp:cNvSpPr/>
      </dsp:nvSpPr>
      <dsp:spPr>
        <a:xfrm rot="30658">
          <a:off x="19173735" y="5338439"/>
          <a:ext cx="1024650" cy="85912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19173740" y="5509115"/>
        <a:ext cx="766913" cy="515473"/>
      </dsp:txXfrm>
    </dsp:sp>
    <dsp:sp modelId="{08450E99-B148-46D9-BA8F-F87B2CE9FFEF}">
      <dsp:nvSpPr>
        <dsp:cNvPr id="0" name=""/>
        <dsp:cNvSpPr/>
      </dsp:nvSpPr>
      <dsp:spPr>
        <a:xfrm>
          <a:off x="20303467" y="0"/>
          <a:ext cx="9322833" cy="1163015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E2EF7D4-ABE8-4EA3-B5EE-92CDF71D7AF9}">
      <dsp:nvSpPr>
        <dsp:cNvPr id="0" name=""/>
        <dsp:cNvSpPr/>
      </dsp:nvSpPr>
      <dsp:spPr>
        <a:xfrm>
          <a:off x="21362848" y="12162381"/>
          <a:ext cx="7376411" cy="416060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bn-BD" sz="4400" b="1" kern="1200" dirty="0" smtClean="0"/>
            <a:t>নতুন ফার্মের প্রবেশ বন্ধ</a:t>
          </a:r>
          <a:endParaRPr lang="en-US" sz="4400" b="1" kern="1200" dirty="0"/>
        </a:p>
      </dsp:txBody>
      <dsp:txXfrm>
        <a:off x="21484708" y="12284241"/>
        <a:ext cx="7132691" cy="39168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43850F-C0A7-4E62-B0DE-B501C8E5521E}" type="datetimeFigureOut">
              <a:rPr lang="en-US" smtClean="0"/>
              <a:t>22-Jul-20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03D7BC-903A-4690-ABD3-C323372B8B18}" type="slidenum">
              <a:rPr lang="en-US" smtClean="0"/>
              <a:t>‹#›</a:t>
            </a:fld>
            <a:endParaRPr lang="en-US"/>
          </a:p>
        </p:txBody>
      </p:sp>
    </p:spTree>
    <p:extLst>
      <p:ext uri="{BB962C8B-B14F-4D97-AF65-F5344CB8AC3E}">
        <p14:creationId xmlns:p14="http://schemas.microsoft.com/office/powerpoint/2010/main" val="713094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8710613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560" y="5115564"/>
            <a:ext cx="24871680" cy="3525518"/>
          </a:xfrm>
        </p:spPr>
        <p:txBody>
          <a:bodyPr/>
          <a:lstStyle/>
          <a:p>
            <a:r>
              <a:rPr lang="en-US" smtClean="0"/>
              <a:t>Click to edit Master title style</a:t>
            </a:r>
            <a:endParaRPr lang="en-US"/>
          </a:p>
        </p:txBody>
      </p:sp>
      <p:sp>
        <p:nvSpPr>
          <p:cNvPr id="3" name="Subtitle 2"/>
          <p:cNvSpPr>
            <a:spLocks noGrp="1"/>
          </p:cNvSpPr>
          <p:nvPr>
            <p:ph type="subTitle" idx="1"/>
          </p:nvPr>
        </p:nvSpPr>
        <p:spPr>
          <a:xfrm>
            <a:off x="4389120" y="9326880"/>
            <a:ext cx="20482560" cy="4206240"/>
          </a:xfrm>
        </p:spPr>
        <p:txBody>
          <a:bodyPr/>
          <a:lstStyle>
            <a:lvl1pPr marL="0" indent="0" algn="ctr">
              <a:buNone/>
              <a:defRPr>
                <a:solidFill>
                  <a:schemeClr val="tx1">
                    <a:tint val="75000"/>
                  </a:schemeClr>
                </a:solidFill>
              </a:defRPr>
            </a:lvl1pPr>
            <a:lvl2pPr marL="877728" indent="0" algn="ctr">
              <a:buNone/>
              <a:defRPr>
                <a:solidFill>
                  <a:schemeClr val="tx1">
                    <a:tint val="75000"/>
                  </a:schemeClr>
                </a:solidFill>
              </a:defRPr>
            </a:lvl2pPr>
            <a:lvl3pPr marL="1755455" indent="0" algn="ctr">
              <a:buNone/>
              <a:defRPr>
                <a:solidFill>
                  <a:schemeClr val="tx1">
                    <a:tint val="75000"/>
                  </a:schemeClr>
                </a:solidFill>
              </a:defRPr>
            </a:lvl3pPr>
            <a:lvl4pPr marL="2633183" indent="0" algn="ctr">
              <a:buNone/>
              <a:defRPr>
                <a:solidFill>
                  <a:schemeClr val="tx1">
                    <a:tint val="75000"/>
                  </a:schemeClr>
                </a:solidFill>
              </a:defRPr>
            </a:lvl4pPr>
            <a:lvl5pPr marL="3510909" indent="0" algn="ctr">
              <a:buNone/>
              <a:defRPr>
                <a:solidFill>
                  <a:schemeClr val="tx1">
                    <a:tint val="75000"/>
                  </a:schemeClr>
                </a:solidFill>
              </a:defRPr>
            </a:lvl5pPr>
            <a:lvl6pPr marL="4388637" indent="0" algn="ctr">
              <a:buNone/>
              <a:defRPr>
                <a:solidFill>
                  <a:schemeClr val="tx1">
                    <a:tint val="75000"/>
                  </a:schemeClr>
                </a:solidFill>
              </a:defRPr>
            </a:lvl6pPr>
            <a:lvl7pPr marL="5266364" indent="0" algn="ctr">
              <a:buNone/>
              <a:defRPr>
                <a:solidFill>
                  <a:schemeClr val="tx1">
                    <a:tint val="75000"/>
                  </a:schemeClr>
                </a:solidFill>
              </a:defRPr>
            </a:lvl7pPr>
            <a:lvl8pPr marL="6144092" indent="0" algn="ctr">
              <a:buNone/>
              <a:defRPr>
                <a:solidFill>
                  <a:schemeClr val="tx1">
                    <a:tint val="75000"/>
                  </a:schemeClr>
                </a:solidFill>
              </a:defRPr>
            </a:lvl8pPr>
            <a:lvl9pPr marL="7021819"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6690669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9260800" cy="16459200"/>
          </a:xfrm>
          <a:prstGeom prst="rect">
            <a:avLst/>
          </a:prstGeom>
        </p:spPr>
      </p:pic>
      <p:sp>
        <p:nvSpPr>
          <p:cNvPr id="4" name="날짜 개체 틀 3"/>
          <p:cNvSpPr>
            <a:spLocks noGrp="1"/>
          </p:cNvSpPr>
          <p:nvPr>
            <p:ph type="dt" sz="half" idx="10"/>
          </p:nvPr>
        </p:nvSpPr>
        <p:spPr>
          <a:xfrm>
            <a:off x="1463040" y="15430563"/>
            <a:ext cx="6827520" cy="700991"/>
          </a:xfrm>
          <a:prstGeom prst="rect">
            <a:avLst/>
          </a:prstGeom>
        </p:spPr>
        <p:txBody>
          <a:bodyPr lIns="137146" tIns="68573" rIns="137146" bIns="68573"/>
          <a:lstStyle/>
          <a:p>
            <a:fld id="{ED3D6733-6F27-4404-AB51-585418F146E5}" type="datetimeFigureOut">
              <a:rPr lang="ko-KR" altLang="en-US" smtClean="0">
                <a:solidFill>
                  <a:prstClr val="black">
                    <a:tint val="75000"/>
                  </a:prstClr>
                </a:solidFill>
              </a:rPr>
              <a:pPr/>
              <a:t>2020-07-22</a:t>
            </a:fld>
            <a:endParaRPr lang="ko-KR" altLang="en-US">
              <a:solidFill>
                <a:prstClr val="black">
                  <a:tint val="75000"/>
                </a:prstClr>
              </a:solidFill>
            </a:endParaRPr>
          </a:p>
        </p:txBody>
      </p:sp>
      <p:sp>
        <p:nvSpPr>
          <p:cNvPr id="5" name="바닥글 개체 틀 4"/>
          <p:cNvSpPr>
            <a:spLocks noGrp="1"/>
          </p:cNvSpPr>
          <p:nvPr>
            <p:ph type="ftr" sz="quarter" idx="11"/>
          </p:nvPr>
        </p:nvSpPr>
        <p:spPr>
          <a:xfrm>
            <a:off x="9997440" y="15430563"/>
            <a:ext cx="9265920" cy="700991"/>
          </a:xfrm>
          <a:prstGeom prst="rect">
            <a:avLst/>
          </a:prstGeom>
        </p:spPr>
        <p:txBody>
          <a:bodyPr lIns="137146" tIns="68573" rIns="137146" bIns="68573"/>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EE6BC638-39B7-4287-91A7-2A3DDA573295}" type="slidenum">
              <a:rPr lang="ko-KR" altLang="en-US" smtClean="0">
                <a:solidFill>
                  <a:prstClr val="black">
                    <a:tint val="75000"/>
                  </a:prstClr>
                </a:solidFill>
              </a:rPr>
              <a:pPr/>
              <a:t>‹#›</a:t>
            </a:fld>
            <a:endParaRPr lang="ko-KR" altLang="en-US">
              <a:solidFill>
                <a:prstClr val="black">
                  <a:tint val="75000"/>
                </a:prstClr>
              </a:solidFill>
            </a:endParaRPr>
          </a:p>
        </p:txBody>
      </p:sp>
      <p:sp>
        <p:nvSpPr>
          <p:cNvPr id="9" name="제목 1"/>
          <p:cNvSpPr>
            <a:spLocks noGrp="1"/>
          </p:cNvSpPr>
          <p:nvPr>
            <p:ph type="ctrTitle"/>
          </p:nvPr>
        </p:nvSpPr>
        <p:spPr>
          <a:xfrm>
            <a:off x="1463040" y="5812886"/>
            <a:ext cx="26334720" cy="3804809"/>
          </a:xfrm>
          <a:noFill/>
          <a:ln w="9525">
            <a:noFill/>
            <a:miter lim="800000"/>
            <a:headEnd/>
            <a:tailEnd/>
          </a:ln>
        </p:spPr>
        <p:txBody>
          <a:bodyPr vert="horz" wrap="square" lIns="219432" tIns="109716" rIns="219432" bIns="109716" numCol="1" rtlCol="0" anchor="ctr" anchorCtr="0" compatLnSpc="1">
            <a:prstTxWarp prst="textNoShape">
              <a:avLst/>
            </a:prstTxWarp>
            <a:noAutofit/>
          </a:bodyPr>
          <a:lstStyle>
            <a:lvl1pPr marL="0" indent="0" algn="ctr" defTabSz="2194319" rtl="0" eaLnBrk="1" fontAlgn="base" latinLnBrk="1" hangingPunct="1">
              <a:lnSpc>
                <a:spcPct val="100000"/>
              </a:lnSpc>
              <a:spcBef>
                <a:spcPct val="0"/>
              </a:spcBef>
              <a:spcAft>
                <a:spcPct val="0"/>
              </a:spcAft>
              <a:buClr>
                <a:schemeClr val="hlink"/>
              </a:buClr>
              <a:buFont typeface="굴림체" pitchFamily="49" charset="-127"/>
              <a:buNone/>
              <a:defRPr lang="ko-KR" altLang="en-US" sz="12800" kern="1200" baseline="0" dirty="0">
                <a:solidFill>
                  <a:schemeClr val="bg1"/>
                </a:solidFill>
                <a:effectLst/>
                <a:latin typeface="+mj-lt"/>
                <a:ea typeface="맑은 고딕" pitchFamily="50" charset="-127"/>
                <a:cs typeface="+mj-cs"/>
              </a:defRPr>
            </a:lvl1pPr>
          </a:lstStyle>
          <a:p>
            <a:endParaRPr lang="ko-KR" altLang="en-US" dirty="0"/>
          </a:p>
        </p:txBody>
      </p:sp>
    </p:spTree>
    <p:extLst>
      <p:ext uri="{BB962C8B-B14F-4D97-AF65-F5344CB8AC3E}">
        <p14:creationId xmlns:p14="http://schemas.microsoft.com/office/powerpoint/2010/main" val="3497338458"/>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bg>
      <p:bgPr>
        <a:solidFill>
          <a:schemeClr val="bg1"/>
        </a:solidFill>
        <a:effectLst/>
      </p:bgPr>
    </p:bg>
    <p:spTree>
      <p:nvGrpSpPr>
        <p:cNvPr id="1" name=""/>
        <p:cNvGrpSpPr/>
        <p:nvPr/>
      </p:nvGrpSpPr>
      <p:grpSpPr>
        <a:xfrm>
          <a:off x="0" y="0"/>
          <a:ext cx="0" cy="0"/>
          <a:chOff x="0" y="0"/>
          <a:chExt cx="0" cy="0"/>
        </a:xfrm>
      </p:grpSpPr>
      <p:pic>
        <p:nvPicPr>
          <p:cNvPr id="3" name="그림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9260800" cy="16459200"/>
          </a:xfrm>
          <a:prstGeom prst="rect">
            <a:avLst/>
          </a:prstGeom>
        </p:spPr>
      </p:pic>
      <p:sp>
        <p:nvSpPr>
          <p:cNvPr id="4" name="날짜 개체 틀 3"/>
          <p:cNvSpPr>
            <a:spLocks noGrp="1"/>
          </p:cNvSpPr>
          <p:nvPr>
            <p:ph type="dt" sz="half" idx="10"/>
          </p:nvPr>
        </p:nvSpPr>
        <p:spPr>
          <a:xfrm>
            <a:off x="1463040" y="15430563"/>
            <a:ext cx="6827520" cy="700991"/>
          </a:xfrm>
          <a:prstGeom prst="rect">
            <a:avLst/>
          </a:prstGeom>
        </p:spPr>
        <p:txBody>
          <a:bodyPr lIns="137146" tIns="68573" rIns="137146" bIns="68573"/>
          <a:lstStyle/>
          <a:p>
            <a:fld id="{ED3D6733-6F27-4404-AB51-585418F146E5}" type="datetimeFigureOut">
              <a:rPr lang="ko-KR" altLang="en-US" smtClean="0">
                <a:solidFill>
                  <a:prstClr val="black">
                    <a:tint val="75000"/>
                  </a:prstClr>
                </a:solidFill>
              </a:rPr>
              <a:pPr/>
              <a:t>2020-07-22</a:t>
            </a:fld>
            <a:endParaRPr lang="ko-KR" altLang="en-US">
              <a:solidFill>
                <a:prstClr val="black">
                  <a:tint val="75000"/>
                </a:prstClr>
              </a:solidFill>
            </a:endParaRPr>
          </a:p>
        </p:txBody>
      </p:sp>
      <p:sp>
        <p:nvSpPr>
          <p:cNvPr id="5" name="바닥글 개체 틀 4"/>
          <p:cNvSpPr>
            <a:spLocks noGrp="1"/>
          </p:cNvSpPr>
          <p:nvPr>
            <p:ph type="ftr" sz="quarter" idx="11"/>
          </p:nvPr>
        </p:nvSpPr>
        <p:spPr>
          <a:xfrm>
            <a:off x="9997440" y="15430563"/>
            <a:ext cx="9265920" cy="700991"/>
          </a:xfrm>
          <a:prstGeom prst="rect">
            <a:avLst/>
          </a:prstGeom>
        </p:spPr>
        <p:txBody>
          <a:bodyPr lIns="137146" tIns="68573" rIns="137146" bIns="68573"/>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EE6BC638-39B7-4287-91A7-2A3DDA573295}"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195381078"/>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solidFill>
          <a:schemeClr val="bg1"/>
        </a:solidFill>
        <a:effectLst/>
      </p:bgPr>
    </p:bg>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9260800" cy="16459200"/>
          </a:xfrm>
          <a:prstGeom prst="rect">
            <a:avLst/>
          </a:prstGeom>
        </p:spPr>
      </p:pic>
      <p:sp>
        <p:nvSpPr>
          <p:cNvPr id="2" name="제목 1"/>
          <p:cNvSpPr>
            <a:spLocks noGrp="1"/>
          </p:cNvSpPr>
          <p:nvPr>
            <p:ph type="title"/>
          </p:nvPr>
        </p:nvSpPr>
        <p:spPr>
          <a:xfrm>
            <a:off x="1265724" y="798376"/>
            <a:ext cx="24515828" cy="1912578"/>
          </a:xfrm>
        </p:spPr>
        <p:txBody>
          <a:bodyPr vert="horz" lIns="219432" tIns="109716" rIns="219432" bIns="109716" rtlCol="0" anchor="ctr">
            <a:normAutofit/>
          </a:bodyPr>
          <a:lstStyle>
            <a:lvl1pPr algn="l" defTabSz="2194319" rtl="0" eaLnBrk="1" latinLnBrk="1" hangingPunct="1">
              <a:spcBef>
                <a:spcPct val="0"/>
              </a:spcBef>
              <a:buNone/>
              <a:defRPr lang="ko-KR" altLang="en-US" sz="6100" b="1" kern="1200" baseline="0" dirty="0">
                <a:solidFill>
                  <a:schemeClr val="bg1"/>
                </a:solidFill>
                <a:latin typeface="+mj-lt"/>
                <a:ea typeface="맑은 고딕" pitchFamily="50" charset="-127"/>
                <a:cs typeface="+mj-cs"/>
              </a:defRPr>
            </a:lvl1pPr>
          </a:lstStyle>
          <a:p>
            <a:r>
              <a:rPr lang="ko-KR" altLang="en-US" dirty="0"/>
              <a:t>마스터 제목 스타일 편집</a:t>
            </a:r>
          </a:p>
        </p:txBody>
      </p:sp>
      <p:sp>
        <p:nvSpPr>
          <p:cNvPr id="3" name="날짜 개체 틀 2"/>
          <p:cNvSpPr>
            <a:spLocks noGrp="1"/>
          </p:cNvSpPr>
          <p:nvPr>
            <p:ph type="dt" sz="half" idx="10"/>
          </p:nvPr>
        </p:nvSpPr>
        <p:spPr>
          <a:xfrm>
            <a:off x="1463040" y="15430563"/>
            <a:ext cx="6827520" cy="700991"/>
          </a:xfrm>
          <a:prstGeom prst="rect">
            <a:avLst/>
          </a:prstGeom>
        </p:spPr>
        <p:txBody>
          <a:bodyPr lIns="137146" tIns="68573" rIns="137146" bIns="68573"/>
          <a:lstStyle/>
          <a:p>
            <a:fld id="{ED3D6733-6F27-4404-AB51-585418F146E5}" type="datetimeFigureOut">
              <a:rPr lang="ko-KR" altLang="en-US" smtClean="0">
                <a:solidFill>
                  <a:prstClr val="black">
                    <a:tint val="75000"/>
                  </a:prstClr>
                </a:solidFill>
              </a:rPr>
              <a:pPr/>
              <a:t>2020-07-22</a:t>
            </a:fld>
            <a:endParaRPr lang="ko-KR" altLang="en-US">
              <a:solidFill>
                <a:prstClr val="black">
                  <a:tint val="75000"/>
                </a:prstClr>
              </a:solidFill>
            </a:endParaRPr>
          </a:p>
        </p:txBody>
      </p:sp>
      <p:sp>
        <p:nvSpPr>
          <p:cNvPr id="4" name="바닥글 개체 틀 3"/>
          <p:cNvSpPr>
            <a:spLocks noGrp="1"/>
          </p:cNvSpPr>
          <p:nvPr>
            <p:ph type="ftr" sz="quarter" idx="11"/>
          </p:nvPr>
        </p:nvSpPr>
        <p:spPr>
          <a:xfrm>
            <a:off x="9997440" y="15430563"/>
            <a:ext cx="9265920" cy="700991"/>
          </a:xfrm>
          <a:prstGeom prst="rect">
            <a:avLst/>
          </a:prstGeom>
        </p:spPr>
        <p:txBody>
          <a:bodyPr lIns="137146" tIns="68573" rIns="137146" bIns="68573"/>
          <a:lstStyle/>
          <a:p>
            <a:endParaRPr lang="ko-KR" altLang="en-US">
              <a:solidFill>
                <a:prstClr val="black">
                  <a:tint val="75000"/>
                </a:prstClr>
              </a:solidFill>
            </a:endParaRPr>
          </a:p>
        </p:txBody>
      </p:sp>
      <p:sp>
        <p:nvSpPr>
          <p:cNvPr id="5" name="슬라이드 번호 개체 틀 4"/>
          <p:cNvSpPr>
            <a:spLocks noGrp="1"/>
          </p:cNvSpPr>
          <p:nvPr>
            <p:ph type="sldNum" sz="quarter" idx="12"/>
          </p:nvPr>
        </p:nvSpPr>
        <p:spPr/>
        <p:txBody>
          <a:bodyPr/>
          <a:lstStyle/>
          <a:p>
            <a:fld id="{EE6BC638-39B7-4287-91A7-2A3DDA573295}" type="slidenum">
              <a:rPr lang="ko-KR" altLang="en-US" smtClean="0">
                <a:solidFill>
                  <a:prstClr val="black">
                    <a:tint val="75000"/>
                  </a:prstClr>
                </a:solidFill>
              </a:rPr>
              <a:pPr/>
              <a:t>‹#›</a:t>
            </a:fld>
            <a:endParaRPr lang="ko-KR" altLang="en-US">
              <a:solidFill>
                <a:prstClr val="black">
                  <a:tint val="75000"/>
                </a:prstClr>
              </a:solidFill>
            </a:endParaRPr>
          </a:p>
        </p:txBody>
      </p:sp>
      <p:sp>
        <p:nvSpPr>
          <p:cNvPr id="6" name="내용 개체 틀 2"/>
          <p:cNvSpPr>
            <a:spLocks noGrp="1"/>
          </p:cNvSpPr>
          <p:nvPr>
            <p:ph idx="1"/>
          </p:nvPr>
        </p:nvSpPr>
        <p:spPr>
          <a:xfrm>
            <a:off x="1265719" y="3426331"/>
            <a:ext cx="26888082" cy="11716049"/>
          </a:xfrm>
        </p:spPr>
        <p:txBody>
          <a:bodyPr>
            <a:normAutofit/>
          </a:bodyPr>
          <a:lstStyle>
            <a:lvl1pPr algn="l">
              <a:buNone/>
              <a:defRPr sz="4000" i="1" baseline="0">
                <a:solidFill>
                  <a:schemeClr val="tx1">
                    <a:lumMod val="65000"/>
                    <a:lumOff val="35000"/>
                  </a:schemeClr>
                </a:solidFill>
                <a:latin typeface="+mj-lt"/>
                <a:ea typeface="맑은 고딕" pitchFamily="50" charset="-127"/>
              </a:defRPr>
            </a:lvl1pPr>
            <a:lvl2pPr algn="l">
              <a:buNone/>
              <a:defRPr sz="4000" i="1" baseline="0">
                <a:solidFill>
                  <a:schemeClr val="tx1">
                    <a:lumMod val="65000"/>
                    <a:lumOff val="35000"/>
                  </a:schemeClr>
                </a:solidFill>
                <a:latin typeface="+mj-lt"/>
                <a:ea typeface="맑은 고딕" pitchFamily="50" charset="-127"/>
              </a:defRPr>
            </a:lvl2pPr>
            <a:lvl3pPr algn="l">
              <a:buNone/>
              <a:defRPr sz="4000" i="1" baseline="0">
                <a:solidFill>
                  <a:schemeClr val="tx1">
                    <a:lumMod val="65000"/>
                    <a:lumOff val="35000"/>
                  </a:schemeClr>
                </a:solidFill>
                <a:latin typeface="+mj-lt"/>
                <a:ea typeface="맑은 고딕" pitchFamily="50" charset="-127"/>
              </a:defRPr>
            </a:lvl3pPr>
            <a:lvl4pPr algn="l">
              <a:buNone/>
              <a:defRPr sz="4000" i="1" baseline="0">
                <a:solidFill>
                  <a:schemeClr val="tx1">
                    <a:lumMod val="65000"/>
                    <a:lumOff val="35000"/>
                  </a:schemeClr>
                </a:solidFill>
                <a:latin typeface="+mj-lt"/>
                <a:ea typeface="맑은 고딕" pitchFamily="50" charset="-127"/>
              </a:defRPr>
            </a:lvl4pPr>
            <a:lvl5pPr algn="l">
              <a:buNone/>
              <a:defRPr sz="4000" i="1" baseline="0">
                <a:solidFill>
                  <a:schemeClr val="tx1">
                    <a:lumMod val="65000"/>
                    <a:lumOff val="35000"/>
                  </a:schemeClr>
                </a:solidFill>
                <a:latin typeface="+mj-lt"/>
                <a:ea typeface="맑은 고딕"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extLst>
      <p:ext uri="{BB962C8B-B14F-4D97-AF65-F5344CB8AC3E}">
        <p14:creationId xmlns:p14="http://schemas.microsoft.com/office/powerpoint/2010/main" val="1021803017"/>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9260800" cy="16459200"/>
          </a:xfrm>
          <a:prstGeom prst="rect">
            <a:avLst/>
          </a:prstGeom>
        </p:spPr>
      </p:pic>
      <p:sp>
        <p:nvSpPr>
          <p:cNvPr id="3" name="날짜 개체 틀 2"/>
          <p:cNvSpPr>
            <a:spLocks noGrp="1"/>
          </p:cNvSpPr>
          <p:nvPr>
            <p:ph type="dt" sz="half" idx="10"/>
          </p:nvPr>
        </p:nvSpPr>
        <p:spPr>
          <a:xfrm>
            <a:off x="1463040" y="15430563"/>
            <a:ext cx="6827520" cy="700991"/>
          </a:xfrm>
          <a:prstGeom prst="rect">
            <a:avLst/>
          </a:prstGeom>
        </p:spPr>
        <p:txBody>
          <a:bodyPr lIns="137146" tIns="68573" rIns="137146" bIns="68573"/>
          <a:lstStyle/>
          <a:p>
            <a:fld id="{ED3D6733-6F27-4404-AB51-585418F146E5}" type="datetimeFigureOut">
              <a:rPr lang="ko-KR" altLang="en-US" smtClean="0">
                <a:solidFill>
                  <a:prstClr val="black">
                    <a:tint val="75000"/>
                  </a:prstClr>
                </a:solidFill>
              </a:rPr>
              <a:pPr/>
              <a:t>2020-07-22</a:t>
            </a:fld>
            <a:endParaRPr lang="ko-KR" altLang="en-US">
              <a:solidFill>
                <a:prstClr val="black">
                  <a:tint val="75000"/>
                </a:prstClr>
              </a:solidFill>
            </a:endParaRPr>
          </a:p>
        </p:txBody>
      </p:sp>
      <p:sp>
        <p:nvSpPr>
          <p:cNvPr id="4" name="바닥글 개체 틀 3"/>
          <p:cNvSpPr>
            <a:spLocks noGrp="1"/>
          </p:cNvSpPr>
          <p:nvPr>
            <p:ph type="ftr" sz="quarter" idx="11"/>
          </p:nvPr>
        </p:nvSpPr>
        <p:spPr>
          <a:xfrm>
            <a:off x="9997440" y="15430563"/>
            <a:ext cx="9265920" cy="700991"/>
          </a:xfrm>
          <a:prstGeom prst="rect">
            <a:avLst/>
          </a:prstGeom>
        </p:spPr>
        <p:txBody>
          <a:bodyPr lIns="137146" tIns="68573" rIns="137146" bIns="68573"/>
          <a:lstStyle/>
          <a:p>
            <a:endParaRPr lang="ko-KR" altLang="en-US">
              <a:solidFill>
                <a:prstClr val="black">
                  <a:tint val="75000"/>
                </a:prstClr>
              </a:solidFill>
            </a:endParaRPr>
          </a:p>
        </p:txBody>
      </p:sp>
      <p:sp>
        <p:nvSpPr>
          <p:cNvPr id="5" name="슬라이드 번호 개체 틀 4"/>
          <p:cNvSpPr>
            <a:spLocks noGrp="1"/>
          </p:cNvSpPr>
          <p:nvPr>
            <p:ph type="sldNum" sz="quarter" idx="12"/>
          </p:nvPr>
        </p:nvSpPr>
        <p:spPr/>
        <p:txBody>
          <a:bodyPr/>
          <a:lstStyle/>
          <a:p>
            <a:fld id="{EE6BC638-39B7-4287-91A7-2A3DDA573295}" type="slidenum">
              <a:rPr lang="ko-KR" altLang="en-US" smtClean="0">
                <a:solidFill>
                  <a:prstClr val="black">
                    <a:tint val="75000"/>
                  </a:prstClr>
                </a:solidFill>
              </a:rPr>
              <a:pPr/>
              <a:t>‹#›</a:t>
            </a:fld>
            <a:endParaRPr lang="ko-KR" altLang="en-US">
              <a:solidFill>
                <a:prstClr val="black">
                  <a:tint val="75000"/>
                </a:prstClr>
              </a:solidFill>
            </a:endParaRPr>
          </a:p>
        </p:txBody>
      </p:sp>
      <p:sp>
        <p:nvSpPr>
          <p:cNvPr id="6" name="제목 1"/>
          <p:cNvSpPr>
            <a:spLocks noGrp="1"/>
          </p:cNvSpPr>
          <p:nvPr>
            <p:ph type="ctrTitle"/>
          </p:nvPr>
        </p:nvSpPr>
        <p:spPr>
          <a:xfrm>
            <a:off x="3109129" y="3909124"/>
            <a:ext cx="21429580" cy="5703032"/>
          </a:xfrm>
          <a:noFill/>
          <a:ln w="9525">
            <a:noFill/>
            <a:miter lim="800000"/>
            <a:headEnd/>
            <a:tailEnd/>
          </a:ln>
        </p:spPr>
        <p:txBody>
          <a:bodyPr vert="horz" wrap="square" lIns="219432" tIns="109716" rIns="219432" bIns="109716" numCol="1" rtlCol="0" anchor="ctr" anchorCtr="0" compatLnSpc="1">
            <a:prstTxWarp prst="textNoShape">
              <a:avLst/>
            </a:prstTxWarp>
            <a:noAutofit/>
          </a:bodyPr>
          <a:lstStyle>
            <a:lvl1pPr marL="0" indent="0" algn="ctr" defTabSz="2194319" rtl="0" eaLnBrk="1" fontAlgn="base" latinLnBrk="1" hangingPunct="1">
              <a:lnSpc>
                <a:spcPct val="100000"/>
              </a:lnSpc>
              <a:spcBef>
                <a:spcPct val="0"/>
              </a:spcBef>
              <a:spcAft>
                <a:spcPct val="0"/>
              </a:spcAft>
              <a:buClr>
                <a:schemeClr val="hlink"/>
              </a:buClr>
              <a:buFont typeface="굴림체" pitchFamily="49" charset="-127"/>
              <a:buNone/>
              <a:defRPr lang="ko-KR" altLang="en-US" sz="16800" kern="1200" baseline="0" dirty="0">
                <a:solidFill>
                  <a:schemeClr val="bg1"/>
                </a:solidFill>
                <a:effectLst/>
                <a:latin typeface="+mj-lt"/>
                <a:ea typeface="맑은 고딕" pitchFamily="50" charset="-127"/>
                <a:cs typeface="+mj-cs"/>
              </a:defRPr>
            </a:lvl1pPr>
          </a:lstStyle>
          <a:p>
            <a:endParaRPr lang="ko-KR" altLang="en-US" dirty="0"/>
          </a:p>
        </p:txBody>
      </p:sp>
    </p:spTree>
    <p:extLst>
      <p:ext uri="{BB962C8B-B14F-4D97-AF65-F5344CB8AC3E}">
        <p14:creationId xmlns:p14="http://schemas.microsoft.com/office/powerpoint/2010/main" val="172067596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chemeClr val="tx1">
                <a:lumMod val="50000"/>
                <a:lumOff val="50000"/>
              </a:schemeClr>
            </a:gs>
            <a:gs pos="100000">
              <a:schemeClr val="accent1"/>
            </a:gs>
          </a:gsLst>
          <a:lin ang="2700006"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63040" y="1488824"/>
            <a:ext cx="18779520" cy="2405759"/>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1pPr>
            <a:lvl2pPr lvl="1"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2pPr>
            <a:lvl3pPr lvl="2"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3pPr>
            <a:lvl4pPr lvl="3"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4pPr>
            <a:lvl5pPr lvl="4"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5pPr>
            <a:lvl6pPr lvl="5"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6pPr>
            <a:lvl7pPr lvl="6"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7pPr>
            <a:lvl8pPr lvl="7"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8pPr>
            <a:lvl9pPr lvl="8"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1463040" y="4798425"/>
            <a:ext cx="26334720" cy="10006079"/>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1"/>
              </a:buClr>
              <a:buSzPts val="1800"/>
              <a:buFont typeface="Patrick Hand"/>
              <a:buChar char="✔"/>
              <a:defRPr sz="2600">
                <a:solidFill>
                  <a:schemeClr val="lt1"/>
                </a:solidFill>
                <a:latin typeface="Patrick Hand"/>
                <a:ea typeface="Patrick Hand"/>
                <a:cs typeface="Patrick Hand"/>
                <a:sym typeface="Patrick Hand"/>
              </a:defRPr>
            </a:lvl1pPr>
            <a:lvl2pPr marL="914400" lvl="1"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2pPr>
            <a:lvl3pPr marL="1371600" lvl="2"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3pPr>
            <a:lvl4pPr marL="1828800" lvl="3"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4pPr>
            <a:lvl5pPr marL="2286000" lvl="4"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5pPr>
            <a:lvl6pPr marL="2743200" lvl="5"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6pPr>
            <a:lvl7pPr marL="3200400" lvl="6"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7pPr>
            <a:lvl8pPr marL="3657600" lvl="7"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8pPr>
            <a:lvl9pPr marL="4114800" lvl="8"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27137868" y="15199545"/>
            <a:ext cx="1755840" cy="1259519"/>
          </a:xfrm>
          <a:prstGeom prst="rect">
            <a:avLst/>
          </a:prstGeom>
          <a:noFill/>
          <a:ln>
            <a:noFill/>
          </a:ln>
        </p:spPr>
        <p:txBody>
          <a:bodyPr spcFirstLastPara="1" wrap="square" lIns="0" tIns="0" rIns="0" bIns="0" anchor="ctr" anchorCtr="0">
            <a:noAutofit/>
          </a:bodyPr>
          <a:lstStyle>
            <a:lvl1pPr lvl="0" algn="r" rtl="0">
              <a:buNone/>
              <a:defRPr sz="2500">
                <a:solidFill>
                  <a:schemeClr val="dk1"/>
                </a:solidFill>
                <a:latin typeface="Caveat Brush"/>
                <a:ea typeface="Caveat Brush"/>
                <a:cs typeface="Caveat Brush"/>
                <a:sym typeface="Caveat Brush"/>
              </a:defRPr>
            </a:lvl1pPr>
            <a:lvl2pPr lvl="1" algn="r" rtl="0">
              <a:buNone/>
              <a:defRPr sz="2500">
                <a:solidFill>
                  <a:schemeClr val="dk1"/>
                </a:solidFill>
                <a:latin typeface="Caveat Brush"/>
                <a:ea typeface="Caveat Brush"/>
                <a:cs typeface="Caveat Brush"/>
                <a:sym typeface="Caveat Brush"/>
              </a:defRPr>
            </a:lvl2pPr>
            <a:lvl3pPr lvl="2" algn="r" rtl="0">
              <a:buNone/>
              <a:defRPr sz="2500">
                <a:solidFill>
                  <a:schemeClr val="dk1"/>
                </a:solidFill>
                <a:latin typeface="Caveat Brush"/>
                <a:ea typeface="Caveat Brush"/>
                <a:cs typeface="Caveat Brush"/>
                <a:sym typeface="Caveat Brush"/>
              </a:defRPr>
            </a:lvl3pPr>
            <a:lvl4pPr lvl="3" algn="r" rtl="0">
              <a:buNone/>
              <a:defRPr sz="2500">
                <a:solidFill>
                  <a:schemeClr val="dk1"/>
                </a:solidFill>
                <a:latin typeface="Caveat Brush"/>
                <a:ea typeface="Caveat Brush"/>
                <a:cs typeface="Caveat Brush"/>
                <a:sym typeface="Caveat Brush"/>
              </a:defRPr>
            </a:lvl4pPr>
            <a:lvl5pPr lvl="4" algn="r" rtl="0">
              <a:buNone/>
              <a:defRPr sz="2500">
                <a:solidFill>
                  <a:schemeClr val="dk1"/>
                </a:solidFill>
                <a:latin typeface="Caveat Brush"/>
                <a:ea typeface="Caveat Brush"/>
                <a:cs typeface="Caveat Brush"/>
                <a:sym typeface="Caveat Brush"/>
              </a:defRPr>
            </a:lvl5pPr>
            <a:lvl6pPr lvl="5" algn="r" rtl="0">
              <a:buNone/>
              <a:defRPr sz="2500">
                <a:solidFill>
                  <a:schemeClr val="dk1"/>
                </a:solidFill>
                <a:latin typeface="Caveat Brush"/>
                <a:ea typeface="Caveat Brush"/>
                <a:cs typeface="Caveat Brush"/>
                <a:sym typeface="Caveat Brush"/>
              </a:defRPr>
            </a:lvl6pPr>
            <a:lvl7pPr lvl="6" algn="r" rtl="0">
              <a:buNone/>
              <a:defRPr sz="2500">
                <a:solidFill>
                  <a:schemeClr val="dk1"/>
                </a:solidFill>
                <a:latin typeface="Caveat Brush"/>
                <a:ea typeface="Caveat Brush"/>
                <a:cs typeface="Caveat Brush"/>
                <a:sym typeface="Caveat Brush"/>
              </a:defRPr>
            </a:lvl7pPr>
            <a:lvl8pPr lvl="7" algn="r" rtl="0">
              <a:buNone/>
              <a:defRPr sz="2500">
                <a:solidFill>
                  <a:schemeClr val="dk1"/>
                </a:solidFill>
                <a:latin typeface="Caveat Brush"/>
                <a:ea typeface="Caveat Brush"/>
                <a:cs typeface="Caveat Brush"/>
                <a:sym typeface="Caveat Brush"/>
              </a:defRPr>
            </a:lvl8pPr>
            <a:lvl9pPr lvl="8" algn="r" rtl="0">
              <a:buNone/>
              <a:defRPr sz="2500">
                <a:solidFill>
                  <a:schemeClr val="dk1"/>
                </a:solidFill>
                <a:latin typeface="Caveat Brush"/>
                <a:ea typeface="Caveat Brush"/>
                <a:cs typeface="Caveat Brush"/>
                <a:sym typeface="Caveat Brush"/>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76" r:id="rId1"/>
    <p:sldLayoutId id="2147483662" r:id="rId2"/>
    <p:sldLayoutId id="2147483664" r:id="rId3"/>
    <p:sldLayoutId id="2147483665" r:id="rId4"/>
    <p:sldLayoutId id="2147483667" r:id="rId5"/>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0360"/>
            <a:ext cx="29260800" cy="1357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nip Single Corner Rectangle 1"/>
          <p:cNvSpPr/>
          <p:nvPr/>
        </p:nvSpPr>
        <p:spPr>
          <a:xfrm>
            <a:off x="0" y="0"/>
            <a:ext cx="29260800" cy="2880360"/>
          </a:xfrm>
          <a:prstGeom prst="snip1Rect">
            <a:avLst/>
          </a:prstGeom>
        </p:spPr>
        <p:style>
          <a:lnRef idx="1">
            <a:schemeClr val="accent3"/>
          </a:lnRef>
          <a:fillRef idx="2">
            <a:schemeClr val="accent3"/>
          </a:fillRef>
          <a:effectRef idx="1">
            <a:schemeClr val="accent3"/>
          </a:effectRef>
          <a:fontRef idx="minor">
            <a:schemeClr val="dk1"/>
          </a:fontRef>
        </p:style>
        <p:txBody>
          <a:bodyPr lIns="137146" tIns="68573" rIns="137146" bIns="68573" rtlCol="0" anchor="ctr"/>
          <a:lstStyle/>
          <a:p>
            <a:pPr algn="ctr"/>
            <a:r>
              <a:rPr lang="bn-BD" sz="20800" b="1" i="1" dirty="0">
                <a:solidFill>
                  <a:schemeClr val="tx1"/>
                </a:solidFill>
                <a:latin typeface="Kalpurush" pitchFamily="2" charset="0"/>
                <a:cs typeface="Kalpurush" pitchFamily="2" charset="0"/>
              </a:rPr>
              <a:t>স্বাগতম</a:t>
            </a:r>
          </a:p>
        </p:txBody>
      </p:sp>
    </p:spTree>
    <p:extLst>
      <p:ext uri="{BB962C8B-B14F-4D97-AF65-F5344CB8AC3E}">
        <p14:creationId xmlns:p14="http://schemas.microsoft.com/office/powerpoint/2010/main" val="2887693447"/>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fld id="{EE6BC638-39B7-4287-91A7-2A3DDA573295}" type="slidenum">
              <a:rPr lang="ko-KR" altLang="en-US" smtClean="0">
                <a:solidFill>
                  <a:prstClr val="black">
                    <a:tint val="75000"/>
                  </a:prstClr>
                </a:solidFill>
              </a:rPr>
              <a:pPr/>
              <a:t>10</a:t>
            </a:fld>
            <a:endParaRPr lang="ko-KR" altLang="en-US">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45564688"/>
              </p:ext>
            </p:extLst>
          </p:nvPr>
        </p:nvGraphicFramePr>
        <p:xfrm>
          <a:off x="0" y="64979"/>
          <a:ext cx="29260800" cy="17287448"/>
        </p:xfrm>
        <a:graphic>
          <a:graphicData uri="http://schemas.openxmlformats.org/drawingml/2006/table">
            <a:tbl>
              <a:tblPr firstRow="1" bandRow="1">
                <a:tableStyleId>{284E427A-3D55-4303-BF80-6455036E1DE7}</a:tableStyleId>
              </a:tblPr>
              <a:tblGrid>
                <a:gridCol w="14630400"/>
                <a:gridCol w="14630400"/>
              </a:tblGrid>
              <a:tr h="1515664">
                <a:tc>
                  <a:txBody>
                    <a:bodyPr/>
                    <a:lstStyle/>
                    <a:p>
                      <a:r>
                        <a:rPr lang="bn-BD" sz="3700" dirty="0" smtClean="0">
                          <a:solidFill>
                            <a:srgbClr val="99FFCC"/>
                          </a:solidFill>
                          <a:latin typeface="Kalpurush" pitchFamily="2" charset="0"/>
                          <a:cs typeface="Kalpurush" pitchFamily="2" charset="0"/>
                        </a:rPr>
                        <a:t>   </a:t>
                      </a:r>
                      <a:r>
                        <a:rPr lang="bn-BD" sz="8800" i="1" dirty="0" smtClean="0">
                          <a:solidFill>
                            <a:schemeClr val="accent5">
                              <a:lumMod val="40000"/>
                              <a:lumOff val="60000"/>
                            </a:schemeClr>
                          </a:solidFill>
                          <a:latin typeface="Kalpurush" pitchFamily="2" charset="0"/>
                          <a:cs typeface="Kalpurush" pitchFamily="2" charset="0"/>
                        </a:rPr>
                        <a:t>পূর্ণ</a:t>
                      </a:r>
                      <a:r>
                        <a:rPr lang="bn-BD" sz="8800" i="1" baseline="0" dirty="0" smtClean="0">
                          <a:solidFill>
                            <a:schemeClr val="accent5">
                              <a:lumMod val="40000"/>
                              <a:lumOff val="60000"/>
                            </a:schemeClr>
                          </a:solidFill>
                          <a:latin typeface="Kalpurush" pitchFamily="2" charset="0"/>
                          <a:cs typeface="Kalpurush" pitchFamily="2" charset="0"/>
                        </a:rPr>
                        <a:t> প্রতিযোগিতামূলক বাজার</a:t>
                      </a:r>
                      <a:endParaRPr lang="en-US" sz="8800" i="1" dirty="0">
                        <a:solidFill>
                          <a:schemeClr val="accent5">
                            <a:lumMod val="40000"/>
                            <a:lumOff val="60000"/>
                          </a:schemeClr>
                        </a:solidFill>
                        <a:latin typeface="Kalpurush" pitchFamily="2" charset="0"/>
                        <a:cs typeface="Kalpurush" pitchFamily="2" charset="0"/>
                      </a:endParaRPr>
                    </a:p>
                  </a:txBody>
                  <a:tcPr marL="162560" marR="162560" marT="82296" marB="82296"/>
                </a:tc>
                <a:tc>
                  <a:txBody>
                    <a:bodyPr/>
                    <a:lstStyle/>
                    <a:p>
                      <a:r>
                        <a:rPr lang="bn-BD" sz="3700" dirty="0" smtClean="0">
                          <a:solidFill>
                            <a:schemeClr val="bg1"/>
                          </a:solidFill>
                        </a:rPr>
                        <a:t> </a:t>
                      </a:r>
                      <a:r>
                        <a:rPr lang="bn-BD" sz="3700" baseline="0" dirty="0" smtClean="0">
                          <a:solidFill>
                            <a:schemeClr val="bg1"/>
                          </a:solidFill>
                          <a:latin typeface="Kalpurush" pitchFamily="2" charset="0"/>
                          <a:cs typeface="Kalpurush" pitchFamily="2" charset="0"/>
                        </a:rPr>
                        <a:t>            </a:t>
                      </a:r>
                      <a:r>
                        <a:rPr lang="bn-BD" sz="9600" i="1" baseline="0" dirty="0" smtClean="0">
                          <a:solidFill>
                            <a:schemeClr val="accent5">
                              <a:lumMod val="40000"/>
                              <a:lumOff val="60000"/>
                            </a:schemeClr>
                          </a:solidFill>
                          <a:latin typeface="Kalpurush" pitchFamily="2" charset="0"/>
                          <a:cs typeface="Kalpurush" pitchFamily="2" charset="0"/>
                        </a:rPr>
                        <a:t>এক চেটিয়া বাজার  </a:t>
                      </a:r>
                      <a:endParaRPr lang="en-US" sz="10800" i="1" dirty="0">
                        <a:solidFill>
                          <a:schemeClr val="accent5">
                            <a:lumMod val="40000"/>
                            <a:lumOff val="60000"/>
                          </a:schemeClr>
                        </a:solidFill>
                        <a:latin typeface="Kalpurush" pitchFamily="2" charset="0"/>
                        <a:cs typeface="Kalpurush" pitchFamily="2" charset="0"/>
                      </a:endParaRPr>
                    </a:p>
                  </a:txBody>
                  <a:tcPr marL="162560" marR="162560" marT="82296" marB="82296"/>
                </a:tc>
              </a:tr>
              <a:tr h="4302968">
                <a:tc>
                  <a:txBody>
                    <a:bodyPr/>
                    <a:lstStyle/>
                    <a:p>
                      <a:r>
                        <a:rPr lang="bn-IN" sz="7800" b="1" baseline="0" dirty="0" smtClean="0">
                          <a:latin typeface="Kalpurush" pitchFamily="2" charset="0"/>
                          <a:cs typeface="Kalpurush" pitchFamily="2" charset="0"/>
                        </a:rPr>
                        <a:t>১। যে বাজারে অসংখ্য ক্রেতা ও বিক্রেতা সমজাতীয় দ্রব্য বেচা-কেনা হয় তাকে পূর্ণ প্রতিযোগিতামূলক বাজার বলে।</a:t>
                      </a:r>
                      <a:endParaRPr lang="en-US" sz="7800" b="1" dirty="0">
                        <a:latin typeface="Kalpurush" pitchFamily="2" charset="0"/>
                        <a:cs typeface="Kalpurush" pitchFamily="2" charset="0"/>
                      </a:endParaRPr>
                    </a:p>
                  </a:txBody>
                  <a:tcPr marL="162560" marR="162560" marT="82296" marB="82296"/>
                </a:tc>
                <a:tc>
                  <a:txBody>
                    <a:bodyPr/>
                    <a:lstStyle/>
                    <a:p>
                      <a:r>
                        <a:rPr lang="bn-IN" sz="6600" b="1" baseline="0" dirty="0" smtClean="0">
                          <a:latin typeface="Kalpurush" pitchFamily="2" charset="0"/>
                          <a:cs typeface="Kalpurush" pitchFamily="2" charset="0"/>
                        </a:rPr>
                        <a:t>১।</a:t>
                      </a:r>
                      <a:r>
                        <a:rPr lang="bn-BD" sz="6600" b="1" baseline="0" dirty="0" smtClean="0">
                          <a:latin typeface="Kalpurush" pitchFamily="2" charset="0"/>
                          <a:cs typeface="Kalpurush" pitchFamily="2" charset="0"/>
                        </a:rPr>
                        <a:t> যখন কোনো একটি ফার্ম </a:t>
                      </a:r>
                      <a:r>
                        <a:rPr lang="bn-IN" sz="6600" b="1" baseline="0" dirty="0" smtClean="0">
                          <a:latin typeface="Kalpurush" pitchFamily="2" charset="0"/>
                          <a:cs typeface="Kalpurush" pitchFamily="2" charset="0"/>
                        </a:rPr>
                        <a:t>একটি দ্রব্য উৎপাদন করে অসংখ্য ক্রেতাকে যোগান দেয় এবং বাজারে ঐ দ্রব্যটি কেনা-বেচা হয় সেই বাজারকে একচেটিয়া বাজার বলে।     </a:t>
                      </a:r>
                      <a:r>
                        <a:rPr lang="bn-BD" sz="6600" b="1" baseline="0" dirty="0" smtClean="0">
                          <a:latin typeface="Kalpurush" pitchFamily="2" charset="0"/>
                          <a:cs typeface="Kalpurush" pitchFamily="2" charset="0"/>
                        </a:rPr>
                        <a:t> </a:t>
                      </a:r>
                      <a:endParaRPr lang="en-US" sz="6600" b="1" dirty="0">
                        <a:latin typeface="Kalpurush" pitchFamily="2" charset="0"/>
                        <a:cs typeface="Kalpurush" pitchFamily="2" charset="0"/>
                      </a:endParaRPr>
                    </a:p>
                  </a:txBody>
                  <a:tcPr marL="162560" marR="162560" marT="82296" marB="82296"/>
                </a:tc>
              </a:tr>
              <a:tr h="2367161">
                <a:tc>
                  <a:txBody>
                    <a:bodyPr/>
                    <a:lstStyle/>
                    <a:p>
                      <a:r>
                        <a:rPr lang="bn-IN" sz="7800" b="1" dirty="0" smtClean="0">
                          <a:solidFill>
                            <a:schemeClr val="tx1"/>
                          </a:solidFill>
                          <a:latin typeface="Kalpurush" pitchFamily="2" charset="0"/>
                          <a:cs typeface="Kalpurush" pitchFamily="2" charset="0"/>
                        </a:rPr>
                        <a:t>২। এ বাজারে</a:t>
                      </a:r>
                      <a:r>
                        <a:rPr lang="bn-IN" sz="7800" b="1" baseline="0" dirty="0" smtClean="0">
                          <a:solidFill>
                            <a:schemeClr val="tx1"/>
                          </a:solidFill>
                          <a:latin typeface="Kalpurush" pitchFamily="2" charset="0"/>
                          <a:cs typeface="Kalpurush" pitchFamily="2" charset="0"/>
                        </a:rPr>
                        <a:t> কোনো দ্রব্যের জন্য অসংখ্য ক্রেতা ও বিক্রেতা থাকে।      </a:t>
                      </a:r>
                      <a:endParaRPr lang="en-US" sz="7800" b="1" dirty="0">
                        <a:solidFill>
                          <a:schemeClr val="tx1"/>
                        </a:solidFill>
                        <a:latin typeface="Kalpurush" pitchFamily="2" charset="0"/>
                        <a:cs typeface="Kalpurush" pitchFamily="2" charset="0"/>
                      </a:endParaRPr>
                    </a:p>
                  </a:txBody>
                  <a:tcPr marL="162560" marR="162560" marT="82296" marB="82296"/>
                </a:tc>
                <a:tc>
                  <a:txBody>
                    <a:bodyPr/>
                    <a:lstStyle/>
                    <a:p>
                      <a:r>
                        <a:rPr lang="bn-IN" sz="7800" b="1" dirty="0" smtClean="0">
                          <a:solidFill>
                            <a:schemeClr val="tx1"/>
                          </a:solidFill>
                          <a:latin typeface="Kalpurush" pitchFamily="2" charset="0"/>
                          <a:cs typeface="Kalpurush" pitchFamily="2" charset="0"/>
                        </a:rPr>
                        <a:t>২।</a:t>
                      </a:r>
                      <a:r>
                        <a:rPr lang="bn-IN" sz="7800" b="1" baseline="0" dirty="0" smtClean="0">
                          <a:solidFill>
                            <a:schemeClr val="tx1"/>
                          </a:solidFill>
                          <a:latin typeface="Kalpurush" pitchFamily="2" charset="0"/>
                          <a:cs typeface="Kalpurush" pitchFamily="2" charset="0"/>
                        </a:rPr>
                        <a:t> এ বাজারে একজন মাত্র উৎপাদক ও বিক্রেতা থাকে।  </a:t>
                      </a:r>
                      <a:endParaRPr lang="en-US" sz="7800" b="1" dirty="0">
                        <a:solidFill>
                          <a:schemeClr val="tx1"/>
                        </a:solidFill>
                        <a:latin typeface="Kalpurush" pitchFamily="2" charset="0"/>
                        <a:cs typeface="Kalpurush" pitchFamily="2" charset="0"/>
                      </a:endParaRPr>
                    </a:p>
                  </a:txBody>
                  <a:tcPr marL="162560" marR="162560" marT="82296" marB="82296"/>
                </a:tc>
              </a:tr>
              <a:tr h="2367161">
                <a:tc>
                  <a:txBody>
                    <a:bodyPr/>
                    <a:lstStyle/>
                    <a:p>
                      <a:r>
                        <a:rPr lang="bn-IN" sz="7800" dirty="0" smtClean="0">
                          <a:latin typeface="Kalpurush" pitchFamily="2" charset="0"/>
                          <a:cs typeface="Kalpurush" pitchFamily="2" charset="0"/>
                        </a:rPr>
                        <a:t>৩। </a:t>
                      </a:r>
                      <a:r>
                        <a:rPr lang="bn-IN" sz="7800" b="1" baseline="0" dirty="0" smtClean="0">
                          <a:latin typeface="Kalpurush" pitchFamily="2" charset="0"/>
                          <a:cs typeface="Kalpurush" pitchFamily="2" charset="0"/>
                        </a:rPr>
                        <a:t>এ বাজারে বিবেচিত পণ্যটি সমজাতীয়।</a:t>
                      </a:r>
                      <a:endParaRPr lang="en-US" sz="7800" b="1" dirty="0">
                        <a:latin typeface="Kalpurush" pitchFamily="2" charset="0"/>
                        <a:cs typeface="Kalpurush" pitchFamily="2" charset="0"/>
                      </a:endParaRPr>
                    </a:p>
                  </a:txBody>
                  <a:tcPr marL="162560" marR="162560" marT="82296" marB="82296"/>
                </a:tc>
                <a:tc>
                  <a:txBody>
                    <a:bodyPr/>
                    <a:lstStyle/>
                    <a:p>
                      <a:r>
                        <a:rPr lang="bn-IN" sz="7800" b="1" dirty="0" smtClean="0">
                          <a:latin typeface="Kalpurush" pitchFamily="2" charset="0"/>
                          <a:cs typeface="Kalpurush" pitchFamily="2" charset="0"/>
                        </a:rPr>
                        <a:t>৩।</a:t>
                      </a:r>
                      <a:r>
                        <a:rPr lang="bn-IN" sz="7800" b="1" baseline="0" dirty="0" smtClean="0">
                          <a:latin typeface="Kalpurush" pitchFamily="2" charset="0"/>
                          <a:cs typeface="Kalpurush" pitchFamily="2" charset="0"/>
                        </a:rPr>
                        <a:t>এ বাজারে কোনো সমজাতিয় পণ্য নেই। </a:t>
                      </a:r>
                      <a:endParaRPr lang="en-US" sz="7800" b="1" dirty="0">
                        <a:latin typeface="Kalpurush" pitchFamily="2" charset="0"/>
                        <a:cs typeface="Kalpurush" pitchFamily="2" charset="0"/>
                      </a:endParaRPr>
                    </a:p>
                  </a:txBody>
                  <a:tcPr marL="162560" marR="162560" marT="82296" marB="82296"/>
                </a:tc>
              </a:tr>
              <a:tr h="2367161">
                <a:tc>
                  <a:txBody>
                    <a:bodyPr/>
                    <a:lstStyle/>
                    <a:p>
                      <a:r>
                        <a:rPr lang="bn-BD" sz="7800" b="1" dirty="0" smtClean="0">
                          <a:latin typeface="Kalpurush" pitchFamily="2" charset="0"/>
                          <a:cs typeface="Kalpurush" pitchFamily="2" charset="0"/>
                        </a:rPr>
                        <a:t>৪।</a:t>
                      </a:r>
                      <a:r>
                        <a:rPr lang="bn-IN" sz="7800" b="1" dirty="0" smtClean="0">
                          <a:latin typeface="Kalpurush" pitchFamily="2" charset="0"/>
                          <a:cs typeface="Kalpurush" pitchFamily="2" charset="0"/>
                        </a:rPr>
                        <a:t>এ বাজারে</a:t>
                      </a:r>
                      <a:r>
                        <a:rPr lang="bn-IN" sz="7800" b="1" baseline="0" dirty="0" smtClean="0">
                          <a:latin typeface="Kalpurush" pitchFamily="2" charset="0"/>
                          <a:cs typeface="Kalpurush" pitchFamily="2" charset="0"/>
                        </a:rPr>
                        <a:t> নতুন ফার্ম প্রবেশ করতে পারে। </a:t>
                      </a:r>
                      <a:endParaRPr lang="en-US" sz="7800" b="1" dirty="0">
                        <a:latin typeface="Kalpurush" pitchFamily="2" charset="0"/>
                        <a:cs typeface="Kalpurush" pitchFamily="2" charset="0"/>
                      </a:endParaRPr>
                    </a:p>
                  </a:txBody>
                  <a:tcPr marL="162560" marR="162560" marT="82296" marB="82296"/>
                </a:tc>
                <a:tc>
                  <a:txBody>
                    <a:bodyPr/>
                    <a:lstStyle/>
                    <a:p>
                      <a:r>
                        <a:rPr lang="bn-IN" sz="7800" b="1" dirty="0" smtClean="0">
                          <a:latin typeface="Kalpurush" pitchFamily="2" charset="0"/>
                          <a:cs typeface="Kalpurush" pitchFamily="2" charset="0"/>
                        </a:rPr>
                        <a:t>৪।</a:t>
                      </a:r>
                      <a:r>
                        <a:rPr lang="bn-IN" sz="7800" b="1" baseline="0" dirty="0" smtClean="0">
                          <a:latin typeface="Kalpurush" pitchFamily="2" charset="0"/>
                          <a:cs typeface="Kalpurush" pitchFamily="2" charset="0"/>
                        </a:rPr>
                        <a:t> এ বাজারে নতুন ফার্ম প্রবেশ করতে পারে না।  </a:t>
                      </a:r>
                      <a:endParaRPr lang="en-US" sz="7800" b="1" dirty="0">
                        <a:latin typeface="Kalpurush" pitchFamily="2" charset="0"/>
                        <a:cs typeface="Kalpurush" pitchFamily="2" charset="0"/>
                      </a:endParaRPr>
                    </a:p>
                  </a:txBody>
                  <a:tcPr marL="162560" marR="162560" marT="82296" marB="82296"/>
                </a:tc>
              </a:tr>
              <a:tr h="3474106">
                <a:tc>
                  <a:txBody>
                    <a:bodyPr/>
                    <a:lstStyle/>
                    <a:p>
                      <a:r>
                        <a:rPr lang="bn-IN" sz="7800" b="1" dirty="0" smtClean="0">
                          <a:solidFill>
                            <a:schemeClr val="tx1"/>
                          </a:solidFill>
                          <a:latin typeface="Kalpurush" pitchFamily="2" charset="0"/>
                          <a:cs typeface="Kalpurush" pitchFamily="2" charset="0"/>
                        </a:rPr>
                        <a:t>৫। উদাহরণঃ চা,ডাল,কলম ইত্যাদি। </a:t>
                      </a:r>
                    </a:p>
                    <a:p>
                      <a:endParaRPr lang="bn-IN" sz="3600" b="1" dirty="0" smtClean="0">
                        <a:solidFill>
                          <a:schemeClr val="tx1"/>
                        </a:solidFill>
                        <a:latin typeface="Kalpurush" pitchFamily="2" charset="0"/>
                        <a:cs typeface="Kalpurush" pitchFamily="2" charset="0"/>
                      </a:endParaRPr>
                    </a:p>
                    <a:p>
                      <a:endParaRPr lang="en-US" sz="3600" b="1" dirty="0">
                        <a:solidFill>
                          <a:schemeClr val="tx1"/>
                        </a:solidFill>
                        <a:latin typeface="Kalpurush" pitchFamily="2" charset="0"/>
                        <a:cs typeface="Kalpurush" pitchFamily="2" charset="0"/>
                      </a:endParaRPr>
                    </a:p>
                  </a:txBody>
                  <a:tcPr marL="162560" marR="162560" marT="82296" marB="82296"/>
                </a:tc>
                <a:tc>
                  <a:txBody>
                    <a:bodyPr/>
                    <a:lstStyle/>
                    <a:p>
                      <a:r>
                        <a:rPr lang="bn-IN" sz="7800" b="1" dirty="0" smtClean="0">
                          <a:latin typeface="Kalpurush" pitchFamily="2" charset="0"/>
                          <a:cs typeface="Kalpurush" pitchFamily="2" charset="0"/>
                        </a:rPr>
                        <a:t>৫। উদাহরণঃ </a:t>
                      </a:r>
                      <a:r>
                        <a:rPr lang="bn-IN" sz="7800" b="1" smtClean="0">
                          <a:latin typeface="Kalpurush" pitchFamily="2" charset="0"/>
                          <a:cs typeface="Kalpurush" pitchFamily="2" charset="0"/>
                        </a:rPr>
                        <a:t>বাংলাদেশ অক্সিজেন </a:t>
                      </a:r>
                      <a:r>
                        <a:rPr lang="bn-IN" sz="7800" b="1" dirty="0" smtClean="0">
                          <a:latin typeface="Kalpurush" pitchFamily="2" charset="0"/>
                          <a:cs typeface="Kalpurush" pitchFamily="2" charset="0"/>
                        </a:rPr>
                        <a:t>, তিতাস গ্যাস ইত্যাদি।</a:t>
                      </a:r>
                    </a:p>
                    <a:p>
                      <a:endParaRPr lang="bn-IN" sz="7800" b="1" dirty="0" smtClean="0">
                        <a:latin typeface="Kalpurush" pitchFamily="2" charset="0"/>
                        <a:cs typeface="Kalpurush" pitchFamily="2" charset="0"/>
                      </a:endParaRPr>
                    </a:p>
                  </a:txBody>
                  <a:tcPr marL="162560" marR="162560" marT="82296" marB="82296"/>
                </a:tc>
              </a:tr>
            </a:tbl>
          </a:graphicData>
        </a:graphic>
      </p:graphicFrame>
    </p:spTree>
    <p:extLst>
      <p:ext uri="{BB962C8B-B14F-4D97-AF65-F5344CB8AC3E}">
        <p14:creationId xmlns:p14="http://schemas.microsoft.com/office/powerpoint/2010/main" val="2659704372"/>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fld id="{EE6BC638-39B7-4287-91A7-2A3DDA573295}" type="slidenum">
              <a:rPr lang="ko-KR" altLang="en-US" smtClean="0">
                <a:solidFill>
                  <a:prstClr val="black">
                    <a:tint val="75000"/>
                  </a:prstClr>
                </a:solidFill>
              </a:rPr>
              <a:pPr/>
              <a:t>11</a:t>
            </a:fld>
            <a:endParaRPr lang="ko-KR" altLang="en-US">
              <a:solidFill>
                <a:prstClr val="black">
                  <a:tint val="75000"/>
                </a:prstClr>
              </a:solidFill>
            </a:endParaRPr>
          </a:p>
        </p:txBody>
      </p:sp>
      <p:sp>
        <p:nvSpPr>
          <p:cNvPr id="9" name="Isosceles Triangle 8"/>
          <p:cNvSpPr/>
          <p:nvPr/>
        </p:nvSpPr>
        <p:spPr>
          <a:xfrm>
            <a:off x="9753605" y="0"/>
            <a:ext cx="11921066" cy="1645920"/>
          </a:xfrm>
          <a:prstGeom prst="triangle">
            <a:avLst/>
          </a:prstGeom>
        </p:spPr>
        <p:style>
          <a:lnRef idx="3">
            <a:schemeClr val="lt1"/>
          </a:lnRef>
          <a:fillRef idx="1">
            <a:schemeClr val="accent1"/>
          </a:fillRef>
          <a:effectRef idx="1">
            <a:schemeClr val="accent1"/>
          </a:effectRef>
          <a:fontRef idx="minor">
            <a:schemeClr val="lt1"/>
          </a:fontRef>
        </p:style>
        <p:txBody>
          <a:bodyPr lIns="137146" tIns="68573" rIns="137146" bIns="68573" rtlCol="0" anchor="ctr"/>
          <a:lstStyle/>
          <a:p>
            <a:pPr algn="ctr"/>
            <a:r>
              <a:rPr lang="bn-IN" sz="9000" b="1" i="1" dirty="0"/>
              <a:t>বাড়ির কাজ</a:t>
            </a:r>
            <a:endParaRPr lang="en-US" sz="9000" b="1" i="1" dirty="0"/>
          </a:p>
        </p:txBody>
      </p:sp>
      <p:sp>
        <p:nvSpPr>
          <p:cNvPr id="12" name="Subtitle 4"/>
          <p:cNvSpPr>
            <a:spLocks noGrp="1"/>
          </p:cNvSpPr>
          <p:nvPr>
            <p:ph type="subTitle" idx="1"/>
          </p:nvPr>
        </p:nvSpPr>
        <p:spPr>
          <a:xfrm>
            <a:off x="14260" y="2819400"/>
            <a:ext cx="29246540" cy="7955280"/>
          </a:xfrm>
        </p:spPr>
        <p:txBody>
          <a:bodyPr/>
          <a:lstStyle/>
          <a:p>
            <a:pPr algn="l"/>
            <a:r>
              <a:rPr lang="bn-IN" sz="6500" b="1" i="1" dirty="0">
                <a:solidFill>
                  <a:schemeClr val="accent5">
                    <a:lumMod val="60000"/>
                    <a:lumOff val="40000"/>
                  </a:schemeClr>
                </a:solidFill>
                <a:latin typeface="Kalpurush" pitchFamily="2" charset="0"/>
                <a:cs typeface="Kalpurush" pitchFamily="2" charset="0"/>
              </a:rPr>
              <a:t>জনাব  শামসুল  আলামিন  বাংলাদেশের  একমাত্র মোবাইল ফোন উৎপাদনকারী। বাংলাদেশে শুধুমাত্র তার কোম্পানিই মোবাইল ফোন উৎপাদন করে। সরকারি  কিছু নীতি নির্ধারণের ফলে বিদেশ থেকেও মোবাইল ফোন আমদানি করা যাচ্ছে না। ফলে শামসুল আলামিনের</a:t>
            </a:r>
            <a:r>
              <a:rPr lang="en-US" sz="6500" b="1" i="1" dirty="0">
                <a:solidFill>
                  <a:schemeClr val="accent5">
                    <a:lumMod val="60000"/>
                    <a:lumOff val="40000"/>
                  </a:schemeClr>
                </a:solidFill>
                <a:latin typeface="Kalpurush" pitchFamily="2" charset="0"/>
                <a:cs typeface="Kalpurush" pitchFamily="2" charset="0"/>
              </a:rPr>
              <a:t>  </a:t>
            </a:r>
            <a:r>
              <a:rPr lang="bn-IN" sz="6500" b="1" i="1" dirty="0">
                <a:solidFill>
                  <a:schemeClr val="accent5">
                    <a:lumMod val="60000"/>
                    <a:lumOff val="40000"/>
                  </a:schemeClr>
                </a:solidFill>
                <a:latin typeface="Kalpurush" pitchFamily="2" charset="0"/>
                <a:cs typeface="Kalpurush" pitchFamily="2" charset="0"/>
              </a:rPr>
              <a:t>কোম্পানি বাজারে মোবাইল ফোনের যোগান ও দাম পুরোপুরি নিয়ন্ত্রণ করছে। </a:t>
            </a:r>
            <a:r>
              <a:rPr lang="bn-IN" sz="6100" b="1" i="1" dirty="0">
                <a:solidFill>
                  <a:schemeClr val="accent5">
                    <a:lumMod val="60000"/>
                    <a:lumOff val="40000"/>
                  </a:schemeClr>
                </a:solidFill>
                <a:latin typeface="Kalpurush" pitchFamily="2" charset="0"/>
                <a:cs typeface="Kalpurush" pitchFamily="2" charset="0"/>
              </a:rPr>
              <a:t>    </a:t>
            </a:r>
          </a:p>
          <a:p>
            <a:pPr algn="l"/>
            <a:r>
              <a:rPr lang="bn-IN" sz="10700" b="1" i="1" dirty="0">
                <a:solidFill>
                  <a:schemeClr val="accent5">
                    <a:lumMod val="60000"/>
                    <a:lumOff val="40000"/>
                  </a:schemeClr>
                </a:solidFill>
                <a:latin typeface="Kalpurush" pitchFamily="2" charset="0"/>
                <a:cs typeface="Kalpurush" pitchFamily="2" charset="0"/>
              </a:rPr>
              <a:t>    </a:t>
            </a:r>
            <a:r>
              <a:rPr lang="en-US" sz="10700" b="1" i="1" dirty="0">
                <a:solidFill>
                  <a:schemeClr val="accent5">
                    <a:lumMod val="60000"/>
                    <a:lumOff val="40000"/>
                  </a:schemeClr>
                </a:solidFill>
                <a:latin typeface="Kalpurush" pitchFamily="2" charset="0"/>
                <a:cs typeface="Kalpurush" pitchFamily="2" charset="0"/>
              </a:rPr>
              <a:t>  </a:t>
            </a:r>
            <a:r>
              <a:rPr lang="bn-IN" sz="10700" b="1" i="1" dirty="0">
                <a:solidFill>
                  <a:schemeClr val="accent5">
                    <a:lumMod val="60000"/>
                    <a:lumOff val="40000"/>
                  </a:schemeClr>
                </a:solidFill>
                <a:latin typeface="Kalpurush" pitchFamily="2" charset="0"/>
                <a:cs typeface="Kalpurush" pitchFamily="2" charset="0"/>
              </a:rPr>
              <a:t> </a:t>
            </a:r>
            <a:endParaRPr lang="en-US" sz="10700" b="1" i="1" dirty="0">
              <a:solidFill>
                <a:schemeClr val="accent5">
                  <a:lumMod val="60000"/>
                  <a:lumOff val="40000"/>
                </a:schemeClr>
              </a:solidFill>
              <a:latin typeface="Kalpurush" pitchFamily="2" charset="0"/>
              <a:cs typeface="Kalpurush" pitchFamily="2" charset="0"/>
            </a:endParaRPr>
          </a:p>
        </p:txBody>
      </p:sp>
      <p:sp>
        <p:nvSpPr>
          <p:cNvPr id="13" name="Oval 12"/>
          <p:cNvSpPr/>
          <p:nvPr/>
        </p:nvSpPr>
        <p:spPr>
          <a:xfrm>
            <a:off x="327970" y="8309009"/>
            <a:ext cx="1625600" cy="1645920"/>
          </a:xfrm>
          <a:prstGeom prst="ellipse">
            <a:avLst/>
          </a:prstGeom>
        </p:spPr>
        <p:style>
          <a:lnRef idx="1">
            <a:schemeClr val="accent5"/>
          </a:lnRef>
          <a:fillRef idx="2">
            <a:schemeClr val="accent5"/>
          </a:fillRef>
          <a:effectRef idx="1">
            <a:schemeClr val="accent5"/>
          </a:effectRef>
          <a:fontRef idx="minor">
            <a:schemeClr val="dk1"/>
          </a:fontRef>
        </p:style>
        <p:txBody>
          <a:bodyPr lIns="137146" tIns="68573" rIns="137146" bIns="68573" rtlCol="0" anchor="ctr"/>
          <a:lstStyle/>
          <a:p>
            <a:pPr algn="ctr"/>
            <a:r>
              <a:rPr lang="bn-IN" sz="6500" b="1" dirty="0">
                <a:latin typeface="Kalpurush" pitchFamily="2" charset="0"/>
                <a:cs typeface="Kalpurush" pitchFamily="2" charset="0"/>
              </a:rPr>
              <a:t>ক</a:t>
            </a:r>
            <a:endParaRPr lang="en-US" sz="6500" b="1" dirty="0">
              <a:latin typeface="Kalpurush" pitchFamily="2" charset="0"/>
              <a:cs typeface="Kalpurush" pitchFamily="2" charset="0"/>
            </a:endParaRPr>
          </a:p>
        </p:txBody>
      </p:sp>
      <p:sp>
        <p:nvSpPr>
          <p:cNvPr id="14" name="Subtitle 4"/>
          <p:cNvSpPr txBox="1">
            <a:spLocks/>
          </p:cNvSpPr>
          <p:nvPr/>
        </p:nvSpPr>
        <p:spPr>
          <a:xfrm>
            <a:off x="1676400" y="8309009"/>
            <a:ext cx="9889066" cy="219456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ctr" rtl="0" eaLnBrk="1" hangingPunct="1">
              <a:lnSpc>
                <a:spcPct val="115000"/>
              </a:lnSpc>
              <a:spcBef>
                <a:spcPts val="600"/>
              </a:spcBef>
              <a:spcAft>
                <a:spcPts val="0"/>
              </a:spcAft>
              <a:buClr>
                <a:schemeClr val="dk1"/>
              </a:buClr>
              <a:buSzPts val="1800"/>
              <a:buFont typeface="Patrick Hand"/>
              <a:buNone/>
              <a:defRPr sz="2600" b="0" i="0" u="none" strike="noStrike" cap="none">
                <a:solidFill>
                  <a:schemeClr val="tx1">
                    <a:tint val="75000"/>
                  </a:schemeClr>
                </a:solidFill>
                <a:latin typeface="Patrick Hand"/>
                <a:ea typeface="Patrick Hand"/>
                <a:cs typeface="Patrick Hand"/>
                <a:sym typeface="Patrick Hand"/>
              </a:defRPr>
            </a:lvl1pPr>
            <a:lvl2pPr marL="585216" marR="0" lvl="1"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2pPr>
            <a:lvl3pPr marL="1170432" marR="0" lvl="2"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3pPr>
            <a:lvl4pPr marL="1755648" marR="0" lvl="3"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4pPr>
            <a:lvl5pPr marL="2340864" marR="0" lvl="4"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5pPr>
            <a:lvl6pPr marL="2926080" marR="0" lvl="5"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6pPr>
            <a:lvl7pPr marL="3511296" marR="0" lvl="6"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7pPr>
            <a:lvl8pPr marL="4096512" marR="0" lvl="7"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8pPr>
            <a:lvl9pPr marL="4681728" marR="0" lvl="8"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9pPr>
          </a:lstStyle>
          <a:p>
            <a:pPr algn="l"/>
            <a:r>
              <a:rPr lang="bn-IN" sz="4800" b="1" i="1" dirty="0">
                <a:solidFill>
                  <a:schemeClr val="accent5">
                    <a:lumMod val="60000"/>
                    <a:lumOff val="40000"/>
                  </a:schemeClr>
                </a:solidFill>
                <a:latin typeface="Kalpurush" pitchFamily="2" charset="0"/>
                <a:cs typeface="Kalpurush" pitchFamily="2" charset="0"/>
              </a:rPr>
              <a:t>  </a:t>
            </a:r>
            <a:r>
              <a:rPr lang="en-US" sz="4800" b="1" i="1" dirty="0">
                <a:solidFill>
                  <a:schemeClr val="accent5">
                    <a:lumMod val="60000"/>
                    <a:lumOff val="40000"/>
                  </a:schemeClr>
                </a:solidFill>
                <a:latin typeface="Kalpurush" pitchFamily="2" charset="0"/>
                <a:cs typeface="Kalpurush" pitchFamily="2" charset="0"/>
              </a:rPr>
              <a:t>  </a:t>
            </a:r>
            <a:r>
              <a:rPr lang="bn-IN" sz="5400" b="1" i="1" dirty="0">
                <a:solidFill>
                  <a:schemeClr val="accent5">
                    <a:lumMod val="60000"/>
                    <a:lumOff val="40000"/>
                  </a:schemeClr>
                </a:solidFill>
                <a:latin typeface="Kalpurush" pitchFamily="2" charset="0"/>
                <a:cs typeface="Kalpurush" pitchFamily="2" charset="0"/>
              </a:rPr>
              <a:t>এক চেটিয়া বাজার  কি? </a:t>
            </a:r>
            <a:endParaRPr lang="en-US" sz="4000" b="1" i="1" dirty="0">
              <a:solidFill>
                <a:schemeClr val="accent5">
                  <a:lumMod val="60000"/>
                  <a:lumOff val="40000"/>
                </a:schemeClr>
              </a:solidFill>
              <a:latin typeface="Kalpurush" pitchFamily="2" charset="0"/>
              <a:cs typeface="Kalpurush" pitchFamily="2" charset="0"/>
            </a:endParaRPr>
          </a:p>
        </p:txBody>
      </p:sp>
      <p:sp>
        <p:nvSpPr>
          <p:cNvPr id="15" name="Oval 14"/>
          <p:cNvSpPr/>
          <p:nvPr/>
        </p:nvSpPr>
        <p:spPr>
          <a:xfrm>
            <a:off x="327970" y="10409723"/>
            <a:ext cx="1625600" cy="1645920"/>
          </a:xfrm>
          <a:prstGeom prst="ellipse">
            <a:avLst/>
          </a:prstGeom>
        </p:spPr>
        <p:style>
          <a:lnRef idx="1">
            <a:schemeClr val="accent5"/>
          </a:lnRef>
          <a:fillRef idx="2">
            <a:schemeClr val="accent5"/>
          </a:fillRef>
          <a:effectRef idx="1">
            <a:schemeClr val="accent5"/>
          </a:effectRef>
          <a:fontRef idx="minor">
            <a:schemeClr val="dk1"/>
          </a:fontRef>
        </p:style>
        <p:txBody>
          <a:bodyPr lIns="137146" tIns="68573" rIns="137146" bIns="68573" rtlCol="0" anchor="ctr"/>
          <a:lstStyle/>
          <a:p>
            <a:pPr algn="ctr"/>
            <a:r>
              <a:rPr lang="bn-IN" sz="6500" b="1" dirty="0">
                <a:latin typeface="Kalpurush" pitchFamily="2" charset="0"/>
                <a:cs typeface="Kalpurush" pitchFamily="2" charset="0"/>
              </a:rPr>
              <a:t>খ</a:t>
            </a:r>
            <a:endParaRPr lang="en-US" sz="6500" b="1" dirty="0">
              <a:latin typeface="Kalpurush" pitchFamily="2" charset="0"/>
              <a:cs typeface="Kalpurush" pitchFamily="2" charset="0"/>
            </a:endParaRPr>
          </a:p>
        </p:txBody>
      </p:sp>
      <p:sp>
        <p:nvSpPr>
          <p:cNvPr id="16" name="Subtitle 4"/>
          <p:cNvSpPr txBox="1">
            <a:spLocks/>
          </p:cNvSpPr>
          <p:nvPr/>
        </p:nvSpPr>
        <p:spPr>
          <a:xfrm>
            <a:off x="1924995" y="9937183"/>
            <a:ext cx="13275734" cy="2555508"/>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ctr" rtl="0" eaLnBrk="1" hangingPunct="1">
              <a:lnSpc>
                <a:spcPct val="115000"/>
              </a:lnSpc>
              <a:spcBef>
                <a:spcPts val="600"/>
              </a:spcBef>
              <a:spcAft>
                <a:spcPts val="0"/>
              </a:spcAft>
              <a:buClr>
                <a:schemeClr val="dk1"/>
              </a:buClr>
              <a:buSzPts val="1800"/>
              <a:buFont typeface="Patrick Hand"/>
              <a:buNone/>
              <a:defRPr sz="2600" b="0" i="0" u="none" strike="noStrike" cap="none">
                <a:solidFill>
                  <a:schemeClr val="tx1">
                    <a:tint val="75000"/>
                  </a:schemeClr>
                </a:solidFill>
                <a:latin typeface="Patrick Hand"/>
                <a:ea typeface="Patrick Hand"/>
                <a:cs typeface="Patrick Hand"/>
                <a:sym typeface="Patrick Hand"/>
              </a:defRPr>
            </a:lvl1pPr>
            <a:lvl2pPr marL="585216" marR="0" lvl="1"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2pPr>
            <a:lvl3pPr marL="1170432" marR="0" lvl="2"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3pPr>
            <a:lvl4pPr marL="1755648" marR="0" lvl="3"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4pPr>
            <a:lvl5pPr marL="2340864" marR="0" lvl="4"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5pPr>
            <a:lvl6pPr marL="2926080" marR="0" lvl="5"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6pPr>
            <a:lvl7pPr marL="3511296" marR="0" lvl="6"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7pPr>
            <a:lvl8pPr marL="4096512" marR="0" lvl="7"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8pPr>
            <a:lvl9pPr marL="4681728" marR="0" lvl="8"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9pPr>
          </a:lstStyle>
          <a:p>
            <a:pPr algn="l"/>
            <a:r>
              <a:rPr lang="bn-IN" sz="10700" b="1" i="1" dirty="0">
                <a:solidFill>
                  <a:schemeClr val="accent5">
                    <a:lumMod val="60000"/>
                    <a:lumOff val="40000"/>
                  </a:schemeClr>
                </a:solidFill>
                <a:latin typeface="Kalpurush" pitchFamily="2" charset="0"/>
                <a:cs typeface="Kalpurush" pitchFamily="2" charset="0"/>
              </a:rPr>
              <a:t> </a:t>
            </a:r>
            <a:r>
              <a:rPr lang="bn-IN" sz="5400" b="1" i="1" dirty="0">
                <a:solidFill>
                  <a:schemeClr val="accent5">
                    <a:lumMod val="60000"/>
                    <a:lumOff val="40000"/>
                  </a:schemeClr>
                </a:solidFill>
                <a:latin typeface="Kalpurush" pitchFamily="2" charset="0"/>
                <a:cs typeface="Kalpurush" pitchFamily="2" charset="0"/>
              </a:rPr>
              <a:t>এক চেটিয়া  বাজারের  বৈশিষ্ট্য  বর্ণনা  কর? </a:t>
            </a:r>
            <a:endParaRPr lang="en-US" sz="10700" b="1" i="1" dirty="0">
              <a:solidFill>
                <a:schemeClr val="accent5">
                  <a:lumMod val="60000"/>
                  <a:lumOff val="40000"/>
                </a:schemeClr>
              </a:solidFill>
              <a:latin typeface="Kalpurush" pitchFamily="2" charset="0"/>
              <a:cs typeface="Kalpurush" pitchFamily="2" charset="0"/>
            </a:endParaRPr>
          </a:p>
        </p:txBody>
      </p:sp>
      <p:sp>
        <p:nvSpPr>
          <p:cNvPr id="17" name="Subtitle 4"/>
          <p:cNvSpPr txBox="1">
            <a:spLocks/>
          </p:cNvSpPr>
          <p:nvPr/>
        </p:nvSpPr>
        <p:spPr>
          <a:xfrm>
            <a:off x="1972620" y="12510437"/>
            <a:ext cx="28718934" cy="438912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ctr" rtl="0" eaLnBrk="1" hangingPunct="1">
              <a:lnSpc>
                <a:spcPct val="115000"/>
              </a:lnSpc>
              <a:spcBef>
                <a:spcPts val="600"/>
              </a:spcBef>
              <a:spcAft>
                <a:spcPts val="0"/>
              </a:spcAft>
              <a:buClr>
                <a:schemeClr val="dk1"/>
              </a:buClr>
              <a:buSzPts val="1800"/>
              <a:buFont typeface="Patrick Hand"/>
              <a:buNone/>
              <a:defRPr sz="2600" b="0" i="0" u="none" strike="noStrike" cap="none">
                <a:solidFill>
                  <a:schemeClr val="tx1">
                    <a:tint val="75000"/>
                  </a:schemeClr>
                </a:solidFill>
                <a:latin typeface="Patrick Hand"/>
                <a:ea typeface="Patrick Hand"/>
                <a:cs typeface="Patrick Hand"/>
                <a:sym typeface="Patrick Hand"/>
              </a:defRPr>
            </a:lvl1pPr>
            <a:lvl2pPr marL="585216" marR="0" lvl="1"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2pPr>
            <a:lvl3pPr marL="1170432" marR="0" lvl="2"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3pPr>
            <a:lvl4pPr marL="1755648" marR="0" lvl="3"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4pPr>
            <a:lvl5pPr marL="2340864" marR="0" lvl="4"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5pPr>
            <a:lvl6pPr marL="2926080" marR="0" lvl="5"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6pPr>
            <a:lvl7pPr marL="3511296" marR="0" lvl="6"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7pPr>
            <a:lvl8pPr marL="4096512" marR="0" lvl="7"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8pPr>
            <a:lvl9pPr marL="4681728" marR="0" lvl="8"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9pPr>
          </a:lstStyle>
          <a:p>
            <a:pPr algn="l"/>
            <a:r>
              <a:rPr lang="en-US" sz="5500" b="1" i="1" dirty="0">
                <a:solidFill>
                  <a:schemeClr val="accent5">
                    <a:lumMod val="60000"/>
                    <a:lumOff val="40000"/>
                  </a:schemeClr>
                </a:solidFill>
                <a:latin typeface="Kalpurush" pitchFamily="2" charset="0"/>
                <a:cs typeface="Kalpurush" pitchFamily="2" charset="0"/>
              </a:rPr>
              <a:t>   </a:t>
            </a:r>
            <a:r>
              <a:rPr lang="bn-IN" sz="6000" b="1" i="1" dirty="0">
                <a:solidFill>
                  <a:schemeClr val="accent5">
                    <a:lumMod val="60000"/>
                    <a:lumOff val="40000"/>
                  </a:schemeClr>
                </a:solidFill>
                <a:latin typeface="Kalpurush" pitchFamily="2" charset="0"/>
                <a:cs typeface="Kalpurush" pitchFamily="2" charset="0"/>
              </a:rPr>
              <a:t>জনাব শামসুল আলামিনের প্রতিষ্ঠান কোন ধরনের বাজারের উদাহরণ ? ব্যাখ্যা কর।</a:t>
            </a:r>
            <a:r>
              <a:rPr lang="bn-IN" sz="5400" b="1" i="1" dirty="0">
                <a:solidFill>
                  <a:schemeClr val="accent5">
                    <a:lumMod val="60000"/>
                    <a:lumOff val="40000"/>
                  </a:schemeClr>
                </a:solidFill>
                <a:latin typeface="Kalpurush" pitchFamily="2" charset="0"/>
                <a:cs typeface="Kalpurush" pitchFamily="2" charset="0"/>
              </a:rPr>
              <a:t>        </a:t>
            </a:r>
            <a:endParaRPr lang="en-US" sz="5400" b="1" i="1" dirty="0">
              <a:solidFill>
                <a:schemeClr val="accent5">
                  <a:lumMod val="60000"/>
                  <a:lumOff val="40000"/>
                </a:schemeClr>
              </a:solidFill>
              <a:latin typeface="Kalpurush" pitchFamily="2" charset="0"/>
              <a:cs typeface="Kalpurush" pitchFamily="2" charset="0"/>
            </a:endParaRPr>
          </a:p>
        </p:txBody>
      </p:sp>
      <p:sp>
        <p:nvSpPr>
          <p:cNvPr id="18" name="Oval 17"/>
          <p:cNvSpPr/>
          <p:nvPr/>
        </p:nvSpPr>
        <p:spPr>
          <a:xfrm>
            <a:off x="377883" y="12319127"/>
            <a:ext cx="1625600" cy="1645920"/>
          </a:xfrm>
          <a:prstGeom prst="ellipse">
            <a:avLst/>
          </a:prstGeom>
        </p:spPr>
        <p:style>
          <a:lnRef idx="1">
            <a:schemeClr val="accent5"/>
          </a:lnRef>
          <a:fillRef idx="2">
            <a:schemeClr val="accent5"/>
          </a:fillRef>
          <a:effectRef idx="1">
            <a:schemeClr val="accent5"/>
          </a:effectRef>
          <a:fontRef idx="minor">
            <a:schemeClr val="dk1"/>
          </a:fontRef>
        </p:style>
        <p:txBody>
          <a:bodyPr lIns="137146" tIns="68573" rIns="137146" bIns="68573" rtlCol="0" anchor="ctr"/>
          <a:lstStyle/>
          <a:p>
            <a:pPr algn="ctr"/>
            <a:r>
              <a:rPr lang="bn-IN" sz="6500" b="1" dirty="0">
                <a:latin typeface="Kalpurush" pitchFamily="2" charset="0"/>
                <a:cs typeface="Kalpurush" pitchFamily="2" charset="0"/>
              </a:rPr>
              <a:t>গ</a:t>
            </a:r>
            <a:endParaRPr lang="en-US" sz="6500" b="1" dirty="0">
              <a:latin typeface="Kalpurush" pitchFamily="2" charset="0"/>
              <a:cs typeface="Kalpurush" pitchFamily="2" charset="0"/>
            </a:endParaRPr>
          </a:p>
        </p:txBody>
      </p:sp>
      <p:sp>
        <p:nvSpPr>
          <p:cNvPr id="19" name="Oval 18"/>
          <p:cNvSpPr/>
          <p:nvPr/>
        </p:nvSpPr>
        <p:spPr>
          <a:xfrm>
            <a:off x="420660" y="14246579"/>
            <a:ext cx="1625600" cy="1645920"/>
          </a:xfrm>
          <a:prstGeom prst="ellipse">
            <a:avLst/>
          </a:prstGeom>
        </p:spPr>
        <p:style>
          <a:lnRef idx="1">
            <a:schemeClr val="accent5"/>
          </a:lnRef>
          <a:fillRef idx="2">
            <a:schemeClr val="accent5"/>
          </a:fillRef>
          <a:effectRef idx="1">
            <a:schemeClr val="accent5"/>
          </a:effectRef>
          <a:fontRef idx="minor">
            <a:schemeClr val="dk1"/>
          </a:fontRef>
        </p:style>
        <p:txBody>
          <a:bodyPr lIns="137146" tIns="68573" rIns="137146" bIns="68573" rtlCol="0" anchor="ctr"/>
          <a:lstStyle/>
          <a:p>
            <a:pPr algn="ctr"/>
            <a:r>
              <a:rPr lang="bn-IN" sz="6500" b="1" dirty="0">
                <a:latin typeface="Kalpurush" pitchFamily="2" charset="0"/>
                <a:cs typeface="Kalpurush" pitchFamily="2" charset="0"/>
              </a:rPr>
              <a:t>ঘ</a:t>
            </a:r>
            <a:endParaRPr lang="en-US" sz="6500" b="1" dirty="0">
              <a:latin typeface="Kalpurush" pitchFamily="2" charset="0"/>
              <a:cs typeface="Kalpurush" pitchFamily="2" charset="0"/>
            </a:endParaRPr>
          </a:p>
        </p:txBody>
      </p:sp>
      <p:sp>
        <p:nvSpPr>
          <p:cNvPr id="20" name="Subtitle 4"/>
          <p:cNvSpPr txBox="1">
            <a:spLocks/>
          </p:cNvSpPr>
          <p:nvPr/>
        </p:nvSpPr>
        <p:spPr>
          <a:xfrm>
            <a:off x="2743200" y="13232320"/>
            <a:ext cx="25539035" cy="2998279"/>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ctr" rtl="0" eaLnBrk="1" hangingPunct="1">
              <a:lnSpc>
                <a:spcPct val="115000"/>
              </a:lnSpc>
              <a:spcBef>
                <a:spcPts val="600"/>
              </a:spcBef>
              <a:spcAft>
                <a:spcPts val="0"/>
              </a:spcAft>
              <a:buClr>
                <a:schemeClr val="dk1"/>
              </a:buClr>
              <a:buSzPts val="1800"/>
              <a:buFont typeface="Patrick Hand"/>
              <a:buNone/>
              <a:defRPr sz="2600" b="0" i="0" u="none" strike="noStrike" cap="none">
                <a:solidFill>
                  <a:schemeClr val="tx1">
                    <a:tint val="75000"/>
                  </a:schemeClr>
                </a:solidFill>
                <a:latin typeface="Patrick Hand"/>
                <a:ea typeface="Patrick Hand"/>
                <a:cs typeface="Patrick Hand"/>
                <a:sym typeface="Patrick Hand"/>
              </a:defRPr>
            </a:lvl1pPr>
            <a:lvl2pPr marL="585216" marR="0" lvl="1"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2pPr>
            <a:lvl3pPr marL="1170432" marR="0" lvl="2"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3pPr>
            <a:lvl4pPr marL="1755648" marR="0" lvl="3"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4pPr>
            <a:lvl5pPr marL="2340864" marR="0" lvl="4"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5pPr>
            <a:lvl6pPr marL="2926080" marR="0" lvl="5"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6pPr>
            <a:lvl7pPr marL="3511296" marR="0" lvl="6"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7pPr>
            <a:lvl8pPr marL="4096512" marR="0" lvl="7"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8pPr>
            <a:lvl9pPr marL="4681728" marR="0" lvl="8" indent="0" algn="ctr" rtl="0" eaLnBrk="1" hangingPunct="1">
              <a:lnSpc>
                <a:spcPct val="115000"/>
              </a:lnSpc>
              <a:spcBef>
                <a:spcPts val="0"/>
              </a:spcBef>
              <a:spcAft>
                <a:spcPts val="0"/>
              </a:spcAft>
              <a:buClr>
                <a:schemeClr val="lt1"/>
              </a:buClr>
              <a:buSzPts val="2600"/>
              <a:buFont typeface="Patrick Hand"/>
              <a:buNone/>
              <a:defRPr sz="2600" b="0" i="0" u="none" strike="noStrike" cap="none">
                <a:solidFill>
                  <a:schemeClr val="tx1">
                    <a:tint val="75000"/>
                  </a:schemeClr>
                </a:solidFill>
                <a:latin typeface="Patrick Hand"/>
                <a:ea typeface="Patrick Hand"/>
                <a:cs typeface="Patrick Hand"/>
                <a:sym typeface="Patrick Hand"/>
              </a:defRPr>
            </a:lvl9pPr>
          </a:lstStyle>
          <a:p>
            <a:pPr algn="l"/>
            <a:r>
              <a:rPr lang="bn-IN" sz="4800" b="1" i="1" dirty="0">
                <a:solidFill>
                  <a:schemeClr val="accent5">
                    <a:lumMod val="60000"/>
                    <a:lumOff val="40000"/>
                  </a:schemeClr>
                </a:solidFill>
                <a:latin typeface="Kalpurush" pitchFamily="2" charset="0"/>
                <a:cs typeface="Kalpurush" pitchFamily="2" charset="0"/>
              </a:rPr>
              <a:t>                                                                                                                    </a:t>
            </a:r>
            <a:r>
              <a:rPr lang="bn-IN" sz="5400" b="1" i="1" dirty="0">
                <a:solidFill>
                  <a:schemeClr val="accent5">
                    <a:lumMod val="60000"/>
                    <a:lumOff val="40000"/>
                  </a:schemeClr>
                </a:solidFill>
                <a:latin typeface="Kalpurush" pitchFamily="2" charset="0"/>
                <a:cs typeface="Kalpurush" pitchFamily="2" charset="0"/>
              </a:rPr>
              <a:t>জনাব শামসুল আলামিন কিভাবে মোবাইল ফোনের যোগান ও দাম নিয়ন্ত্রণ করেছেন বলে তুমি মনে কর? বিশ্লেষণ কর।    </a:t>
            </a:r>
            <a:endParaRPr lang="en-US" sz="4400" b="1" i="1" dirty="0">
              <a:solidFill>
                <a:schemeClr val="accent5">
                  <a:lumMod val="60000"/>
                  <a:lumOff val="40000"/>
                </a:schemeClr>
              </a:solidFill>
              <a:latin typeface="Kalpurush" pitchFamily="2" charset="0"/>
              <a:cs typeface="Kalpurush" pitchFamily="2" charset="0"/>
            </a:endParaRPr>
          </a:p>
        </p:txBody>
      </p:sp>
    </p:spTree>
    <p:extLst>
      <p:ext uri="{BB962C8B-B14F-4D97-AF65-F5344CB8AC3E}">
        <p14:creationId xmlns:p14="http://schemas.microsoft.com/office/powerpoint/2010/main" val="2828262038"/>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fld id="{EE6BC638-39B7-4287-91A7-2A3DDA573295}" type="slidenum">
              <a:rPr lang="ko-KR" altLang="en-US" smtClean="0">
                <a:solidFill>
                  <a:prstClr val="black">
                    <a:tint val="75000"/>
                  </a:prstClr>
                </a:solidFill>
              </a:rPr>
              <a:pPr/>
              <a:t>12</a:t>
            </a:fld>
            <a:endParaRPr lang="ko-KR" alt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040"/>
            <a:ext cx="29260800" cy="1385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nip Same Side Corner Rectangle 5"/>
          <p:cNvSpPr/>
          <p:nvPr/>
        </p:nvSpPr>
        <p:spPr>
          <a:xfrm>
            <a:off x="-278061" y="0"/>
            <a:ext cx="29531734" cy="2606040"/>
          </a:xfrm>
          <a:prstGeom prst="snip2SameRect">
            <a:avLst/>
          </a:prstGeom>
        </p:spPr>
        <p:style>
          <a:lnRef idx="0">
            <a:schemeClr val="accent3"/>
          </a:lnRef>
          <a:fillRef idx="3">
            <a:schemeClr val="accent3"/>
          </a:fillRef>
          <a:effectRef idx="3">
            <a:schemeClr val="accent3"/>
          </a:effectRef>
          <a:fontRef idx="minor">
            <a:schemeClr val="lt1"/>
          </a:fontRef>
        </p:style>
        <p:txBody>
          <a:bodyPr lIns="137146" tIns="68573" rIns="137146" bIns="68573" rtlCol="0" anchor="ctr"/>
          <a:lstStyle/>
          <a:p>
            <a:pPr algn="ctr"/>
            <a:r>
              <a:rPr lang="bn-IN" sz="20800" b="1" dirty="0">
                <a:solidFill>
                  <a:schemeClr val="tx1"/>
                </a:solidFill>
                <a:latin typeface="Kalpurush" pitchFamily="2" charset="0"/>
                <a:cs typeface="Kalpurush" pitchFamily="2" charset="0"/>
              </a:rPr>
              <a:t>ধন্যবাদ </a:t>
            </a:r>
            <a:endParaRPr lang="en-US" sz="20800" b="1" dirty="0">
              <a:solidFill>
                <a:schemeClr val="tx1"/>
              </a:solidFill>
              <a:latin typeface="Kalpurush" pitchFamily="2" charset="0"/>
              <a:cs typeface="Kalpurush" pitchFamily="2" charset="0"/>
            </a:endParaRPr>
          </a:p>
        </p:txBody>
      </p:sp>
    </p:spTree>
    <p:extLst>
      <p:ext uri="{BB962C8B-B14F-4D97-AF65-F5344CB8AC3E}">
        <p14:creationId xmlns:p14="http://schemas.microsoft.com/office/powerpoint/2010/main" val="1224668672"/>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655"/>
            <a:ext cx="29260800" cy="1508760"/>
          </a:xfrm>
        </p:spPr>
        <p:txBody>
          <a:bodyPr/>
          <a:lstStyle/>
          <a:p>
            <a:r>
              <a:rPr lang="bn-IN" sz="8200" b="1" dirty="0">
                <a:solidFill>
                  <a:schemeClr val="tx1"/>
                </a:solidFill>
                <a:latin typeface="Kalpurush" pitchFamily="2" charset="0"/>
                <a:cs typeface="Kalpurush" pitchFamily="2" charset="0"/>
              </a:rPr>
              <a:t>                            </a:t>
            </a:r>
            <a:r>
              <a:rPr lang="bn-IN" sz="14500" b="1" dirty="0">
                <a:solidFill>
                  <a:schemeClr val="tx1"/>
                </a:solidFill>
                <a:latin typeface="Kalpurush" pitchFamily="2" charset="0"/>
                <a:cs typeface="Kalpurush" pitchFamily="2" charset="0"/>
              </a:rPr>
              <a:t> </a:t>
            </a:r>
            <a:r>
              <a:rPr lang="bn-IN" sz="17200" b="1" dirty="0">
                <a:solidFill>
                  <a:schemeClr val="tx1"/>
                </a:solidFill>
                <a:latin typeface="Kalpurush" pitchFamily="2" charset="0"/>
                <a:cs typeface="Kalpurush" pitchFamily="2" charset="0"/>
              </a:rPr>
              <a:t> </a:t>
            </a:r>
            <a:endParaRPr lang="en-US" sz="17200" b="1" dirty="0">
              <a:solidFill>
                <a:schemeClr val="tx1"/>
              </a:solidFill>
              <a:latin typeface="Kalpurush" pitchFamily="2" charset="0"/>
              <a:cs typeface="Kalpurush" pitchFamily="2" charset="0"/>
            </a:endParaRPr>
          </a:p>
        </p:txBody>
      </p:sp>
      <p:sp>
        <p:nvSpPr>
          <p:cNvPr id="4" name="Rectangle 3"/>
          <p:cNvSpPr txBox="1">
            <a:spLocks noChangeArrowheads="1"/>
          </p:cNvSpPr>
          <p:nvPr/>
        </p:nvSpPr>
        <p:spPr>
          <a:xfrm>
            <a:off x="-674646" y="4267200"/>
            <a:ext cx="15307734" cy="1563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wrap="square" lIns="1128063" tIns="564030" rIns="1128063" bIns="56403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0" indent="0" defTabSz="1371449">
              <a:spcBef>
                <a:spcPct val="20000"/>
              </a:spcBef>
              <a:buClr>
                <a:srgbClr val="CFD8DC"/>
              </a:buClr>
              <a:buNone/>
              <a:defRPr/>
            </a:pPr>
            <a:r>
              <a:rPr lang="bn-BD" sz="9900" b="1" dirty="0">
                <a:solidFill>
                  <a:schemeClr val="tx1"/>
                </a:solidFill>
                <a:latin typeface="Kalpurush" pitchFamily="2" charset="0"/>
                <a:cs typeface="Kalpurush" pitchFamily="2" charset="0"/>
              </a:rPr>
              <a:t>মেহেরুন নেসা সিদ্দিকা                </a:t>
            </a:r>
            <a:r>
              <a:rPr lang="bn-IN" sz="9900" b="1" dirty="0">
                <a:solidFill>
                  <a:schemeClr val="tx1"/>
                </a:solidFill>
                <a:latin typeface="Kalpurush" pitchFamily="2" charset="0"/>
                <a:cs typeface="Kalpurush" pitchFamily="2" charset="0"/>
              </a:rPr>
              <a:t>          </a:t>
            </a:r>
            <a:r>
              <a:rPr lang="bn-BD" sz="9900" b="1" dirty="0">
                <a:solidFill>
                  <a:schemeClr val="tx1"/>
                </a:solidFill>
                <a:latin typeface="Kalpurush" pitchFamily="2" charset="0"/>
                <a:cs typeface="Kalpurush" pitchFamily="2" charset="0"/>
              </a:rPr>
              <a:t>সহকারী শিক্ষক</a:t>
            </a:r>
          </a:p>
          <a:p>
            <a:pPr marL="0" indent="0" defTabSz="1371449">
              <a:spcBef>
                <a:spcPct val="20000"/>
              </a:spcBef>
              <a:buClr>
                <a:srgbClr val="CFD8DC"/>
              </a:buClr>
              <a:buNone/>
              <a:defRPr/>
            </a:pPr>
            <a:r>
              <a:rPr lang="bn-BD" sz="9900" b="1" dirty="0">
                <a:solidFill>
                  <a:schemeClr val="tx1"/>
                </a:solidFill>
                <a:latin typeface="Kalpurush" pitchFamily="2" charset="0"/>
                <a:cs typeface="Kalpurush" pitchFamily="2" charset="0"/>
              </a:rPr>
              <a:t>(সামাজিক বিজ্ঞান) </a:t>
            </a:r>
          </a:p>
          <a:p>
            <a:pPr marL="0" indent="0" defTabSz="1371449">
              <a:spcBef>
                <a:spcPct val="20000"/>
              </a:spcBef>
              <a:buClr>
                <a:srgbClr val="CFD8DC"/>
              </a:buClr>
              <a:buNone/>
              <a:defRPr/>
            </a:pPr>
            <a:r>
              <a:rPr lang="bn-BD" sz="9900" b="1" dirty="0">
                <a:solidFill>
                  <a:schemeClr val="tx1"/>
                </a:solidFill>
                <a:latin typeface="Kalpurush" pitchFamily="2" charset="0"/>
                <a:cs typeface="Kalpurush" pitchFamily="2" charset="0"/>
              </a:rPr>
              <a:t>বেগম নূরজাহান মেমোরিয়াল উচ্চ </a:t>
            </a:r>
            <a:r>
              <a:rPr lang="bn-IN" sz="9900" b="1" dirty="0">
                <a:solidFill>
                  <a:schemeClr val="tx1"/>
                </a:solidFill>
                <a:latin typeface="Kalpurush" pitchFamily="2" charset="0"/>
                <a:cs typeface="Kalpurush" pitchFamily="2" charset="0"/>
              </a:rPr>
              <a:t> </a:t>
            </a:r>
            <a:r>
              <a:rPr lang="bn-BD" sz="9900" b="1" dirty="0">
                <a:solidFill>
                  <a:schemeClr val="tx1"/>
                </a:solidFill>
                <a:latin typeface="Kalpurush" pitchFamily="2" charset="0"/>
                <a:cs typeface="Kalpurush" pitchFamily="2" charset="0"/>
              </a:rPr>
              <a:t>বালিকা বিদ্যালয়, মোহাম্মাদপুর</a:t>
            </a:r>
            <a:r>
              <a:rPr lang="bn-IN" sz="9900" b="1" dirty="0">
                <a:solidFill>
                  <a:schemeClr val="tx1"/>
                </a:solidFill>
                <a:latin typeface="Kalpurush" pitchFamily="2" charset="0"/>
                <a:cs typeface="Kalpurush" pitchFamily="2" charset="0"/>
              </a:rPr>
              <a:t>,</a:t>
            </a:r>
            <a:r>
              <a:rPr lang="bn-BD" sz="9900" b="1" dirty="0">
                <a:solidFill>
                  <a:schemeClr val="tx1"/>
                </a:solidFill>
                <a:latin typeface="Kalpurush" pitchFamily="2" charset="0"/>
                <a:cs typeface="Kalpurush" pitchFamily="2" charset="0"/>
              </a:rPr>
              <a:t> ঢাকা।</a:t>
            </a:r>
            <a:r>
              <a:rPr lang="bn-IN" sz="9900" b="1" dirty="0">
                <a:solidFill>
                  <a:schemeClr val="tx1"/>
                </a:solidFill>
                <a:latin typeface="Kalpurush" pitchFamily="2" charset="0"/>
                <a:cs typeface="Kalpurush" pitchFamily="2" charset="0"/>
              </a:rPr>
              <a:t> </a:t>
            </a:r>
            <a:endParaRPr lang="en-US" sz="9900" b="1" dirty="0">
              <a:solidFill>
                <a:schemeClr val="tx1"/>
              </a:solidFill>
              <a:latin typeface="Kalpurush" pitchFamily="2" charset="0"/>
              <a:cs typeface="Kalpurush" pitchFamily="2" charset="0"/>
            </a:endParaRPr>
          </a:p>
        </p:txBody>
      </p:sp>
      <p:sp>
        <p:nvSpPr>
          <p:cNvPr id="6" name="Title 1"/>
          <p:cNvSpPr txBox="1">
            <a:spLocks/>
          </p:cNvSpPr>
          <p:nvPr/>
        </p:nvSpPr>
        <p:spPr>
          <a:xfrm>
            <a:off x="13488700" y="4892644"/>
            <a:ext cx="9144000" cy="260604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1pPr>
            <a:lvl2pPr marR="0" lvl="1"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2pPr>
            <a:lvl3pPr marR="0" lvl="2"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3pPr>
            <a:lvl4pPr marR="0" lvl="3"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4pPr>
            <a:lvl5pPr marR="0" lvl="4"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5pPr>
            <a:lvl6pPr marR="0" lvl="5"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6pPr>
            <a:lvl7pPr marR="0" lvl="6"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7pPr>
            <a:lvl8pPr marR="0" lvl="7"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8pPr>
            <a:lvl9pPr marR="0" lvl="8"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9pPr>
          </a:lstStyle>
          <a:p>
            <a:r>
              <a:rPr lang="bn-IN" b="1" dirty="0" smtClean="0">
                <a:latin typeface="Kalpurush" pitchFamily="2" charset="0"/>
                <a:cs typeface="Kalpurush" pitchFamily="2" charset="0"/>
              </a:rPr>
              <a:t> </a:t>
            </a:r>
            <a:r>
              <a:rPr lang="bn-IN" sz="9000" b="1" dirty="0">
                <a:solidFill>
                  <a:schemeClr val="tx1"/>
                </a:solidFill>
                <a:latin typeface="Kalpurush" pitchFamily="2" charset="0"/>
                <a:cs typeface="Kalpurush" pitchFamily="2" charset="0"/>
              </a:rPr>
              <a:t>শ্রেণিঃ নবম-দশম  </a:t>
            </a:r>
            <a:endParaRPr lang="en-US" b="1" dirty="0">
              <a:solidFill>
                <a:schemeClr val="tx1"/>
              </a:solidFill>
              <a:latin typeface="Kalpurush" pitchFamily="2" charset="0"/>
              <a:cs typeface="Kalpurush" pitchFamily="2" charset="0"/>
            </a:endParaRPr>
          </a:p>
        </p:txBody>
      </p:sp>
      <p:sp>
        <p:nvSpPr>
          <p:cNvPr id="7" name="Rectangle 1"/>
          <p:cNvSpPr>
            <a:spLocks noChangeArrowheads="1"/>
          </p:cNvSpPr>
          <p:nvPr/>
        </p:nvSpPr>
        <p:spPr bwMode="auto">
          <a:xfrm>
            <a:off x="12536200" y="5715516"/>
            <a:ext cx="11049000" cy="358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11286" tIns="205638" rIns="411286" bIns="205638">
            <a:spAutoFit/>
          </a:bodyPr>
          <a:lstStyle/>
          <a:p>
            <a:pPr defTabSz="1371449">
              <a:buClrTx/>
              <a:defRPr/>
            </a:pPr>
            <a:r>
              <a:rPr lang="en-US" sz="20600" b="1" dirty="0">
                <a:solidFill>
                  <a:srgbClr val="0070C0"/>
                </a:solidFill>
              </a:rPr>
              <a:t> </a:t>
            </a:r>
            <a:r>
              <a:rPr lang="bn-BD" sz="9000" b="1" dirty="0" smtClean="0">
                <a:solidFill>
                  <a:schemeClr val="tx1"/>
                </a:solidFill>
                <a:latin typeface="Kalpurush" pitchFamily="2" charset="0"/>
                <a:cs typeface="Kalpurush" pitchFamily="2" charset="0"/>
              </a:rPr>
              <a:t>বিষয়ঃ</a:t>
            </a:r>
            <a:r>
              <a:rPr lang="bn-IN" sz="9000" b="1" dirty="0" smtClean="0">
                <a:solidFill>
                  <a:schemeClr val="tx1"/>
                </a:solidFill>
                <a:latin typeface="Kalpurush" pitchFamily="2" charset="0"/>
                <a:cs typeface="Kalpurush" pitchFamily="2" charset="0"/>
              </a:rPr>
              <a:t> </a:t>
            </a:r>
            <a:r>
              <a:rPr lang="bn-IN" sz="9000" b="1" dirty="0">
                <a:solidFill>
                  <a:schemeClr val="tx1"/>
                </a:solidFill>
                <a:latin typeface="Kalpurush" pitchFamily="2" charset="0"/>
                <a:cs typeface="Kalpurush" pitchFamily="2" charset="0"/>
              </a:rPr>
              <a:t>অর্থনীতি</a:t>
            </a:r>
            <a:endParaRPr lang="en-US" sz="9900" b="1" dirty="0">
              <a:solidFill>
                <a:schemeClr val="tx1"/>
              </a:solidFill>
              <a:latin typeface="Kalpurush" pitchFamily="2" charset="0"/>
              <a:cs typeface="Kalpurush" pitchFamily="2" charset="0"/>
            </a:endParaRPr>
          </a:p>
        </p:txBody>
      </p:sp>
      <p:sp>
        <p:nvSpPr>
          <p:cNvPr id="8" name="Title 1"/>
          <p:cNvSpPr txBox="1">
            <a:spLocks/>
          </p:cNvSpPr>
          <p:nvPr/>
        </p:nvSpPr>
        <p:spPr>
          <a:xfrm>
            <a:off x="12488334" y="10767438"/>
            <a:ext cx="12327466" cy="2719961"/>
          </a:xfrm>
          <a:prstGeom prst="rect">
            <a:avLst/>
          </a:prstGeom>
        </p:spPr>
        <p:txBody>
          <a:bodyPr lIns="1123432" tIns="561717" rIns="1123432" bIns="561717" anchor="b"/>
          <a:lstStyle>
            <a:lvl1pPr algn="l" rtl="0" fontAlgn="base">
              <a:spcBef>
                <a:spcPct val="0"/>
              </a:spcBef>
              <a:spcAft>
                <a:spcPct val="0"/>
              </a:spcAft>
              <a:defRPr sz="8400" kern="1200" cap="small">
                <a:solidFill>
                  <a:schemeClr val="tx2"/>
                </a:solidFill>
                <a:latin typeface="+mj-lt"/>
                <a:ea typeface="+mj-ea"/>
                <a:cs typeface="+mj-cs"/>
              </a:defRPr>
            </a:lvl1pPr>
            <a:lvl2pPr algn="l" rtl="0" fontAlgn="base">
              <a:spcBef>
                <a:spcPct val="0"/>
              </a:spcBef>
              <a:spcAft>
                <a:spcPct val="0"/>
              </a:spcAft>
              <a:defRPr sz="8400">
                <a:solidFill>
                  <a:schemeClr val="tx2"/>
                </a:solidFill>
                <a:latin typeface="Century Schoolbook" pitchFamily="18" charset="0"/>
              </a:defRPr>
            </a:lvl2pPr>
            <a:lvl3pPr algn="l" rtl="0" fontAlgn="base">
              <a:spcBef>
                <a:spcPct val="0"/>
              </a:spcBef>
              <a:spcAft>
                <a:spcPct val="0"/>
              </a:spcAft>
              <a:defRPr sz="8400">
                <a:solidFill>
                  <a:schemeClr val="tx2"/>
                </a:solidFill>
                <a:latin typeface="Century Schoolbook" pitchFamily="18" charset="0"/>
              </a:defRPr>
            </a:lvl3pPr>
            <a:lvl4pPr algn="l" rtl="0" fontAlgn="base">
              <a:spcBef>
                <a:spcPct val="0"/>
              </a:spcBef>
              <a:spcAft>
                <a:spcPct val="0"/>
              </a:spcAft>
              <a:defRPr sz="8400">
                <a:solidFill>
                  <a:schemeClr val="tx2"/>
                </a:solidFill>
                <a:latin typeface="Century Schoolbook" pitchFamily="18" charset="0"/>
              </a:defRPr>
            </a:lvl4pPr>
            <a:lvl5pPr algn="l" rtl="0" fontAlgn="base">
              <a:spcBef>
                <a:spcPct val="0"/>
              </a:spcBef>
              <a:spcAft>
                <a:spcPct val="0"/>
              </a:spcAft>
              <a:defRPr sz="8400">
                <a:solidFill>
                  <a:schemeClr val="tx2"/>
                </a:solidFill>
                <a:latin typeface="Century Schoolbook" pitchFamily="18" charset="0"/>
              </a:defRPr>
            </a:lvl5pPr>
            <a:lvl6pPr marL="469747" algn="l" rtl="0" fontAlgn="base">
              <a:spcBef>
                <a:spcPct val="0"/>
              </a:spcBef>
              <a:spcAft>
                <a:spcPct val="0"/>
              </a:spcAft>
              <a:defRPr sz="8400">
                <a:solidFill>
                  <a:schemeClr val="tx2"/>
                </a:solidFill>
                <a:latin typeface="Century Schoolbook" pitchFamily="18" charset="0"/>
              </a:defRPr>
            </a:lvl6pPr>
            <a:lvl7pPr marL="939496" algn="l" rtl="0" fontAlgn="base">
              <a:spcBef>
                <a:spcPct val="0"/>
              </a:spcBef>
              <a:spcAft>
                <a:spcPct val="0"/>
              </a:spcAft>
              <a:defRPr sz="8400">
                <a:solidFill>
                  <a:schemeClr val="tx2"/>
                </a:solidFill>
                <a:latin typeface="Century Schoolbook" pitchFamily="18" charset="0"/>
              </a:defRPr>
            </a:lvl7pPr>
            <a:lvl8pPr marL="1409247" algn="l" rtl="0" fontAlgn="base">
              <a:spcBef>
                <a:spcPct val="0"/>
              </a:spcBef>
              <a:spcAft>
                <a:spcPct val="0"/>
              </a:spcAft>
              <a:defRPr sz="8400">
                <a:solidFill>
                  <a:schemeClr val="tx2"/>
                </a:solidFill>
                <a:latin typeface="Century Schoolbook" pitchFamily="18" charset="0"/>
              </a:defRPr>
            </a:lvl8pPr>
            <a:lvl9pPr marL="1878994" algn="l" rtl="0" fontAlgn="base">
              <a:spcBef>
                <a:spcPct val="0"/>
              </a:spcBef>
              <a:spcAft>
                <a:spcPct val="0"/>
              </a:spcAft>
              <a:defRPr sz="8400">
                <a:solidFill>
                  <a:schemeClr val="tx2"/>
                </a:solidFill>
                <a:latin typeface="Century Schoolbook" pitchFamily="18" charset="0"/>
              </a:defRPr>
            </a:lvl9pPr>
          </a:lstStyle>
          <a:p>
            <a:pPr defTabSz="1371449">
              <a:buClrTx/>
              <a:defRPr/>
            </a:pPr>
            <a:r>
              <a:rPr lang="bn-IN" sz="9000" b="1" dirty="0">
                <a:solidFill>
                  <a:schemeClr val="tx1"/>
                </a:solidFill>
                <a:latin typeface="Kalpurush" pitchFamily="2" charset="0"/>
                <a:cs typeface="Kalpurush" pitchFamily="2" charset="0"/>
              </a:rPr>
              <a:t>সময়ঃ ২৫ মিনিট</a:t>
            </a:r>
            <a:endParaRPr lang="en-US" sz="13200" b="1" dirty="0">
              <a:solidFill>
                <a:schemeClr val="tx1"/>
              </a:solidFill>
              <a:latin typeface="Kalpurush" pitchFamily="2" charset="0"/>
              <a:cs typeface="Kalpurush" pitchFamily="2" charset="0"/>
            </a:endParaRPr>
          </a:p>
        </p:txBody>
      </p:sp>
      <p:sp>
        <p:nvSpPr>
          <p:cNvPr id="9" name="Title 1"/>
          <p:cNvSpPr txBox="1">
            <a:spLocks/>
          </p:cNvSpPr>
          <p:nvPr/>
        </p:nvSpPr>
        <p:spPr>
          <a:xfrm>
            <a:off x="11811000" y="8423737"/>
            <a:ext cx="13004800" cy="3169920"/>
          </a:xfrm>
          <a:prstGeom prst="rect">
            <a:avLst/>
          </a:prstGeom>
        </p:spPr>
        <p:txBody>
          <a:bodyPr lIns="1123432" tIns="561717" rIns="1123432" bIns="561717" anchor="b">
            <a:normAutofit lnSpcReduction="10000"/>
          </a:bodyPr>
          <a:lstStyle>
            <a:lvl1pPr algn="l" rtl="0" fontAlgn="base">
              <a:spcBef>
                <a:spcPct val="0"/>
              </a:spcBef>
              <a:spcAft>
                <a:spcPct val="0"/>
              </a:spcAft>
              <a:defRPr sz="8400" kern="1200" cap="small">
                <a:solidFill>
                  <a:schemeClr val="tx2"/>
                </a:solidFill>
                <a:latin typeface="+mj-lt"/>
                <a:ea typeface="+mj-ea"/>
                <a:cs typeface="+mj-cs"/>
              </a:defRPr>
            </a:lvl1pPr>
            <a:lvl2pPr algn="l" rtl="0" fontAlgn="base">
              <a:spcBef>
                <a:spcPct val="0"/>
              </a:spcBef>
              <a:spcAft>
                <a:spcPct val="0"/>
              </a:spcAft>
              <a:defRPr sz="8400">
                <a:solidFill>
                  <a:schemeClr val="tx2"/>
                </a:solidFill>
                <a:latin typeface="Century Schoolbook" pitchFamily="18" charset="0"/>
              </a:defRPr>
            </a:lvl2pPr>
            <a:lvl3pPr algn="l" rtl="0" fontAlgn="base">
              <a:spcBef>
                <a:spcPct val="0"/>
              </a:spcBef>
              <a:spcAft>
                <a:spcPct val="0"/>
              </a:spcAft>
              <a:defRPr sz="8400">
                <a:solidFill>
                  <a:schemeClr val="tx2"/>
                </a:solidFill>
                <a:latin typeface="Century Schoolbook" pitchFamily="18" charset="0"/>
              </a:defRPr>
            </a:lvl3pPr>
            <a:lvl4pPr algn="l" rtl="0" fontAlgn="base">
              <a:spcBef>
                <a:spcPct val="0"/>
              </a:spcBef>
              <a:spcAft>
                <a:spcPct val="0"/>
              </a:spcAft>
              <a:defRPr sz="8400">
                <a:solidFill>
                  <a:schemeClr val="tx2"/>
                </a:solidFill>
                <a:latin typeface="Century Schoolbook" pitchFamily="18" charset="0"/>
              </a:defRPr>
            </a:lvl4pPr>
            <a:lvl5pPr algn="l" rtl="0" fontAlgn="base">
              <a:spcBef>
                <a:spcPct val="0"/>
              </a:spcBef>
              <a:spcAft>
                <a:spcPct val="0"/>
              </a:spcAft>
              <a:defRPr sz="8400">
                <a:solidFill>
                  <a:schemeClr val="tx2"/>
                </a:solidFill>
                <a:latin typeface="Century Schoolbook" pitchFamily="18" charset="0"/>
              </a:defRPr>
            </a:lvl5pPr>
            <a:lvl6pPr marL="469747" algn="l" rtl="0" fontAlgn="base">
              <a:spcBef>
                <a:spcPct val="0"/>
              </a:spcBef>
              <a:spcAft>
                <a:spcPct val="0"/>
              </a:spcAft>
              <a:defRPr sz="8400">
                <a:solidFill>
                  <a:schemeClr val="tx2"/>
                </a:solidFill>
                <a:latin typeface="Century Schoolbook" pitchFamily="18" charset="0"/>
              </a:defRPr>
            </a:lvl6pPr>
            <a:lvl7pPr marL="939496" algn="l" rtl="0" fontAlgn="base">
              <a:spcBef>
                <a:spcPct val="0"/>
              </a:spcBef>
              <a:spcAft>
                <a:spcPct val="0"/>
              </a:spcAft>
              <a:defRPr sz="8400">
                <a:solidFill>
                  <a:schemeClr val="tx2"/>
                </a:solidFill>
                <a:latin typeface="Century Schoolbook" pitchFamily="18" charset="0"/>
              </a:defRPr>
            </a:lvl7pPr>
            <a:lvl8pPr marL="1409247" algn="l" rtl="0" fontAlgn="base">
              <a:spcBef>
                <a:spcPct val="0"/>
              </a:spcBef>
              <a:spcAft>
                <a:spcPct val="0"/>
              </a:spcAft>
              <a:defRPr sz="8400">
                <a:solidFill>
                  <a:schemeClr val="tx2"/>
                </a:solidFill>
                <a:latin typeface="Century Schoolbook" pitchFamily="18" charset="0"/>
              </a:defRPr>
            </a:lvl8pPr>
            <a:lvl9pPr marL="1878994" algn="l" rtl="0" fontAlgn="base">
              <a:spcBef>
                <a:spcPct val="0"/>
              </a:spcBef>
              <a:spcAft>
                <a:spcPct val="0"/>
              </a:spcAft>
              <a:defRPr sz="8400">
                <a:solidFill>
                  <a:schemeClr val="tx2"/>
                </a:solidFill>
                <a:latin typeface="Century Schoolbook" pitchFamily="18" charset="0"/>
              </a:defRPr>
            </a:lvl9pPr>
          </a:lstStyle>
          <a:p>
            <a:pPr defTabSz="1371449">
              <a:buClrTx/>
              <a:defRPr/>
            </a:pPr>
            <a:r>
              <a:rPr lang="bn-IN" sz="14500" b="1" dirty="0">
                <a:solidFill>
                  <a:srgbClr val="0070C0"/>
                </a:solidFill>
                <a:latin typeface="Kalpurush" pitchFamily="2" charset="0"/>
                <a:cs typeface="Kalpurush" pitchFamily="2" charset="0"/>
              </a:rPr>
              <a:t> </a:t>
            </a:r>
            <a:r>
              <a:rPr lang="bn-IN" sz="9000" b="1" dirty="0">
                <a:solidFill>
                  <a:schemeClr val="tx1"/>
                </a:solidFill>
                <a:latin typeface="Kalpurush" pitchFamily="2" charset="0"/>
                <a:cs typeface="Kalpurush" pitchFamily="2" charset="0"/>
              </a:rPr>
              <a:t>অধ্যায়ঃ পঞ্চম</a:t>
            </a:r>
            <a:endParaRPr lang="en-US" sz="56800" b="1" dirty="0">
              <a:solidFill>
                <a:schemeClr val="tx1"/>
              </a:solidFill>
              <a:latin typeface="Kalpurush" pitchFamily="2" charset="0"/>
              <a:cs typeface="Kalpurush" pitchFamily="2" charset="0"/>
            </a:endParaRPr>
          </a:p>
        </p:txBody>
      </p:sp>
      <p:sp>
        <p:nvSpPr>
          <p:cNvPr id="10" name="Title 1"/>
          <p:cNvSpPr txBox="1">
            <a:spLocks/>
          </p:cNvSpPr>
          <p:nvPr/>
        </p:nvSpPr>
        <p:spPr>
          <a:xfrm>
            <a:off x="12352866" y="12877800"/>
            <a:ext cx="12462934" cy="2560323"/>
          </a:xfrm>
          <a:prstGeom prst="rect">
            <a:avLst/>
          </a:prstGeom>
        </p:spPr>
        <p:txBody>
          <a:bodyPr lIns="1123432" tIns="561717" rIns="1123432" bIns="561717" anchor="b"/>
          <a:lstStyle>
            <a:lvl1pPr algn="l" rtl="0" fontAlgn="base">
              <a:spcBef>
                <a:spcPct val="0"/>
              </a:spcBef>
              <a:spcAft>
                <a:spcPct val="0"/>
              </a:spcAft>
              <a:defRPr sz="8400" kern="1200" cap="small">
                <a:solidFill>
                  <a:schemeClr val="tx2"/>
                </a:solidFill>
                <a:latin typeface="+mj-lt"/>
                <a:ea typeface="+mj-ea"/>
                <a:cs typeface="+mj-cs"/>
              </a:defRPr>
            </a:lvl1pPr>
            <a:lvl2pPr algn="l" rtl="0" fontAlgn="base">
              <a:spcBef>
                <a:spcPct val="0"/>
              </a:spcBef>
              <a:spcAft>
                <a:spcPct val="0"/>
              </a:spcAft>
              <a:defRPr sz="8400">
                <a:solidFill>
                  <a:schemeClr val="tx2"/>
                </a:solidFill>
                <a:latin typeface="Century Schoolbook" pitchFamily="18" charset="0"/>
              </a:defRPr>
            </a:lvl2pPr>
            <a:lvl3pPr algn="l" rtl="0" fontAlgn="base">
              <a:spcBef>
                <a:spcPct val="0"/>
              </a:spcBef>
              <a:spcAft>
                <a:spcPct val="0"/>
              </a:spcAft>
              <a:defRPr sz="8400">
                <a:solidFill>
                  <a:schemeClr val="tx2"/>
                </a:solidFill>
                <a:latin typeface="Century Schoolbook" pitchFamily="18" charset="0"/>
              </a:defRPr>
            </a:lvl3pPr>
            <a:lvl4pPr algn="l" rtl="0" fontAlgn="base">
              <a:spcBef>
                <a:spcPct val="0"/>
              </a:spcBef>
              <a:spcAft>
                <a:spcPct val="0"/>
              </a:spcAft>
              <a:defRPr sz="8400">
                <a:solidFill>
                  <a:schemeClr val="tx2"/>
                </a:solidFill>
                <a:latin typeface="Century Schoolbook" pitchFamily="18" charset="0"/>
              </a:defRPr>
            </a:lvl4pPr>
            <a:lvl5pPr algn="l" rtl="0" fontAlgn="base">
              <a:spcBef>
                <a:spcPct val="0"/>
              </a:spcBef>
              <a:spcAft>
                <a:spcPct val="0"/>
              </a:spcAft>
              <a:defRPr sz="8400">
                <a:solidFill>
                  <a:schemeClr val="tx2"/>
                </a:solidFill>
                <a:latin typeface="Century Schoolbook" pitchFamily="18" charset="0"/>
              </a:defRPr>
            </a:lvl5pPr>
            <a:lvl6pPr marL="469747" algn="l" rtl="0" fontAlgn="base">
              <a:spcBef>
                <a:spcPct val="0"/>
              </a:spcBef>
              <a:spcAft>
                <a:spcPct val="0"/>
              </a:spcAft>
              <a:defRPr sz="8400">
                <a:solidFill>
                  <a:schemeClr val="tx2"/>
                </a:solidFill>
                <a:latin typeface="Century Schoolbook" pitchFamily="18" charset="0"/>
              </a:defRPr>
            </a:lvl6pPr>
            <a:lvl7pPr marL="939496" algn="l" rtl="0" fontAlgn="base">
              <a:spcBef>
                <a:spcPct val="0"/>
              </a:spcBef>
              <a:spcAft>
                <a:spcPct val="0"/>
              </a:spcAft>
              <a:defRPr sz="8400">
                <a:solidFill>
                  <a:schemeClr val="tx2"/>
                </a:solidFill>
                <a:latin typeface="Century Schoolbook" pitchFamily="18" charset="0"/>
              </a:defRPr>
            </a:lvl7pPr>
            <a:lvl8pPr marL="1409247" algn="l" rtl="0" fontAlgn="base">
              <a:spcBef>
                <a:spcPct val="0"/>
              </a:spcBef>
              <a:spcAft>
                <a:spcPct val="0"/>
              </a:spcAft>
              <a:defRPr sz="8400">
                <a:solidFill>
                  <a:schemeClr val="tx2"/>
                </a:solidFill>
                <a:latin typeface="Century Schoolbook" pitchFamily="18" charset="0"/>
              </a:defRPr>
            </a:lvl8pPr>
            <a:lvl9pPr marL="1878994" algn="l" rtl="0" fontAlgn="base">
              <a:spcBef>
                <a:spcPct val="0"/>
              </a:spcBef>
              <a:spcAft>
                <a:spcPct val="0"/>
              </a:spcAft>
              <a:defRPr sz="8400">
                <a:solidFill>
                  <a:schemeClr val="tx2"/>
                </a:solidFill>
                <a:latin typeface="Century Schoolbook" pitchFamily="18" charset="0"/>
              </a:defRPr>
            </a:lvl9pPr>
          </a:lstStyle>
          <a:p>
            <a:pPr defTabSz="1371449">
              <a:buClrTx/>
              <a:defRPr/>
            </a:pPr>
            <a:r>
              <a:rPr lang="bn-IN" sz="9000" b="1" dirty="0">
                <a:solidFill>
                  <a:schemeClr val="tx1"/>
                </a:solidFill>
                <a:latin typeface="Kalpurush" pitchFamily="2" charset="0"/>
                <a:cs typeface="Kalpurush" pitchFamily="2" charset="0"/>
              </a:rPr>
              <a:t>তারিখঃ ২৩.০৭.২০ </a:t>
            </a:r>
            <a:endParaRPr lang="en-US" sz="9000" b="1" dirty="0">
              <a:solidFill>
                <a:schemeClr val="tx1"/>
              </a:solidFill>
              <a:latin typeface="Kalpurush" pitchFamily="2" charset="0"/>
              <a:cs typeface="Kalpurush" pitchFamily="2" charset="0"/>
            </a:endParaRPr>
          </a:p>
        </p:txBody>
      </p:sp>
      <p:cxnSp>
        <p:nvCxnSpPr>
          <p:cNvPr id="12" name="Straight Connector 11"/>
          <p:cNvCxnSpPr/>
          <p:nvPr/>
        </p:nvCxnSpPr>
        <p:spPr>
          <a:xfrm>
            <a:off x="13430900" y="2954215"/>
            <a:ext cx="0" cy="13504985"/>
          </a:xfrm>
          <a:prstGeom prst="line">
            <a:avLst/>
          </a:prstGeom>
        </p:spPr>
        <p:style>
          <a:lnRef idx="3">
            <a:schemeClr val="dk1"/>
          </a:lnRef>
          <a:fillRef idx="0">
            <a:schemeClr val="dk1"/>
          </a:fillRef>
          <a:effectRef idx="2">
            <a:schemeClr val="dk1"/>
          </a:effectRef>
          <a:fontRef idx="minor">
            <a:schemeClr val="tx1"/>
          </a:fontRef>
        </p:style>
      </p:cxnSp>
      <p:sp>
        <p:nvSpPr>
          <p:cNvPr id="18" name="Rectangle 17"/>
          <p:cNvSpPr/>
          <p:nvPr/>
        </p:nvSpPr>
        <p:spPr>
          <a:xfrm>
            <a:off x="31263" y="11"/>
            <a:ext cx="29260800" cy="2954215"/>
          </a:xfrm>
          <a:prstGeom prst="rect">
            <a:avLst/>
          </a:prstGeom>
        </p:spPr>
        <p:style>
          <a:lnRef idx="0">
            <a:schemeClr val="accent3"/>
          </a:lnRef>
          <a:fillRef idx="3">
            <a:schemeClr val="accent3"/>
          </a:fillRef>
          <a:effectRef idx="3">
            <a:schemeClr val="accent3"/>
          </a:effectRef>
          <a:fontRef idx="minor">
            <a:schemeClr val="lt1"/>
          </a:fontRef>
        </p:style>
        <p:txBody>
          <a:bodyPr lIns="137146" tIns="68573" rIns="137146" bIns="68573" rtlCol="0" anchor="ctr"/>
          <a:lstStyle/>
          <a:p>
            <a:pPr algn="ctr"/>
            <a:r>
              <a:rPr lang="bn-IN" sz="14500" b="1" i="1" dirty="0">
                <a:solidFill>
                  <a:schemeClr val="tx1"/>
                </a:solidFill>
                <a:latin typeface="Kalpurush" pitchFamily="2" charset="0"/>
                <a:cs typeface="Kalpurush" pitchFamily="2" charset="0"/>
              </a:rPr>
              <a:t>পরিচিতি</a:t>
            </a:r>
            <a:r>
              <a:rPr lang="bn-IN" sz="2900" b="1" i="1" dirty="0">
                <a:latin typeface="Kalpurush" pitchFamily="2" charset="0"/>
                <a:cs typeface="Kalpurush" pitchFamily="2" charset="0"/>
              </a:rPr>
              <a:t>  </a:t>
            </a:r>
            <a:endParaRPr lang="en-US" sz="2900" b="1" i="1" dirty="0">
              <a:latin typeface="Kalpurush" pitchFamily="2" charset="0"/>
              <a:cs typeface="Kalpurush" pitchFamily="2" charset="0"/>
            </a:endParaRPr>
          </a:p>
        </p:txBody>
      </p:sp>
    </p:spTree>
    <p:extLst>
      <p:ext uri="{BB962C8B-B14F-4D97-AF65-F5344CB8AC3E}">
        <p14:creationId xmlns:p14="http://schemas.microsoft.com/office/powerpoint/2010/main" val="407958885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fld id="{EE6BC638-39B7-4287-91A7-2A3DDA573295}" type="slidenum">
              <a:rPr lang="ko-KR" altLang="en-US" smtClean="0">
                <a:solidFill>
                  <a:prstClr val="black">
                    <a:tint val="75000"/>
                  </a:prstClr>
                </a:solidFill>
              </a:rPr>
              <a:pPr/>
              <a:t>3</a:t>
            </a:fld>
            <a:endParaRPr lang="ko-KR" altLang="en-US">
              <a:solidFill>
                <a:prstClr val="black">
                  <a:tint val="75000"/>
                </a:prstClr>
              </a:solidFill>
            </a:endParaRPr>
          </a:p>
        </p:txBody>
      </p:sp>
      <p:sp>
        <p:nvSpPr>
          <p:cNvPr id="6" name="Round Diagonal Corner Rectangle 5"/>
          <p:cNvSpPr/>
          <p:nvPr/>
        </p:nvSpPr>
        <p:spPr>
          <a:xfrm>
            <a:off x="0" y="1"/>
            <a:ext cx="29260800" cy="2484408"/>
          </a:xfrm>
          <a:prstGeom prst="round2DiagRect">
            <a:avLst/>
          </a:prstGeom>
        </p:spPr>
        <p:style>
          <a:lnRef idx="1">
            <a:schemeClr val="accent1"/>
          </a:lnRef>
          <a:fillRef idx="3">
            <a:schemeClr val="accent1"/>
          </a:fillRef>
          <a:effectRef idx="2">
            <a:schemeClr val="accent1"/>
          </a:effectRef>
          <a:fontRef idx="minor">
            <a:schemeClr val="lt1"/>
          </a:fontRef>
        </p:style>
        <p:txBody>
          <a:bodyPr lIns="137146" tIns="68573" rIns="137146" bIns="68573" rtlCol="0" anchor="ctr"/>
          <a:lstStyle/>
          <a:p>
            <a:pPr algn="ctr"/>
            <a:endParaRPr lang="en-US" sz="14500" b="1" dirty="0">
              <a:solidFill>
                <a:schemeClr val="tx1"/>
              </a:solidFill>
              <a:latin typeface="Kalpurush" pitchFamily="2" charset="0"/>
              <a:cs typeface="Kalpurush" pitchFamily="2" charset="0"/>
            </a:endParaRPr>
          </a:p>
        </p:txBody>
      </p:sp>
      <p:sp>
        <p:nvSpPr>
          <p:cNvPr id="9" name="Rectangle 8"/>
          <p:cNvSpPr/>
          <p:nvPr/>
        </p:nvSpPr>
        <p:spPr>
          <a:xfrm>
            <a:off x="270936" y="411208"/>
            <a:ext cx="28989866" cy="1785090"/>
          </a:xfrm>
          <a:prstGeom prst="rect">
            <a:avLst/>
          </a:prstGeom>
        </p:spPr>
        <p:txBody>
          <a:bodyPr wrap="square" lIns="137146" tIns="68573" rIns="137146" bIns="68573">
            <a:spAutoFit/>
          </a:bodyPr>
          <a:lstStyle/>
          <a:p>
            <a:pPr lvl="0" algn="ctr"/>
            <a:r>
              <a:rPr lang="bn-IN" sz="10700" b="1" i="1" spc="449" dirty="0">
                <a:ln w="11430" cmpd="sng">
                  <a:solidFill>
                    <a:srgbClr val="EB37A6">
                      <a:tint val="10000"/>
                    </a:srgbClr>
                  </a:solidFill>
                  <a:prstDash val="solid"/>
                  <a:miter lim="800000"/>
                </a:ln>
                <a:solidFill>
                  <a:schemeClr val="tx1"/>
                </a:solidFill>
                <a:effectLst>
                  <a:glow rad="45500">
                    <a:srgbClr val="EB37A6">
                      <a:satMod val="220000"/>
                      <a:alpha val="35000"/>
                    </a:srgbClr>
                  </a:glow>
                </a:effectLst>
                <a:latin typeface="Kalpurush" pitchFamily="2" charset="0"/>
                <a:cs typeface="Kalpurush" pitchFamily="2" charset="0"/>
              </a:rPr>
              <a:t>নিচের ছবিগুলো লক্ষ্য কর  </a:t>
            </a:r>
            <a:endParaRPr lang="en-US" sz="10700" b="1" i="1" spc="449" dirty="0">
              <a:ln w="11430" cmpd="sng">
                <a:solidFill>
                  <a:srgbClr val="EB37A6">
                    <a:tint val="10000"/>
                  </a:srgbClr>
                </a:solidFill>
                <a:prstDash val="solid"/>
                <a:miter lim="800000"/>
              </a:ln>
              <a:solidFill>
                <a:schemeClr val="tx1"/>
              </a:solidFill>
              <a:effectLst>
                <a:glow rad="45500">
                  <a:srgbClr val="EB37A6">
                    <a:satMod val="220000"/>
                    <a:alpha val="35000"/>
                  </a:srgbClr>
                </a:glo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9959" y="2571799"/>
            <a:ext cx="15172266" cy="1365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2571799"/>
            <a:ext cx="13716000" cy="13658801"/>
          </a:xfrm>
          <a:prstGeom prst="rect">
            <a:avLst/>
          </a:prstGeom>
        </p:spPr>
      </p:pic>
    </p:spTree>
    <p:extLst>
      <p:ext uri="{BB962C8B-B14F-4D97-AF65-F5344CB8AC3E}">
        <p14:creationId xmlns:p14="http://schemas.microsoft.com/office/powerpoint/2010/main" val="3531202282"/>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fld id="{EE6BC638-39B7-4287-91A7-2A3DDA573295}" type="slidenum">
              <a:rPr lang="ko-KR" altLang="en-US" smtClean="0">
                <a:solidFill>
                  <a:prstClr val="black">
                    <a:tint val="75000"/>
                  </a:prstClr>
                </a:solidFill>
              </a:rPr>
              <a:pPr/>
              <a:t>4</a:t>
            </a:fld>
            <a:endParaRPr lang="ko-KR" altLang="en-US">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1876757518"/>
              </p:ext>
            </p:extLst>
          </p:nvPr>
        </p:nvGraphicFramePr>
        <p:xfrm>
          <a:off x="0" y="411480"/>
          <a:ext cx="29260800" cy="16047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4298588"/>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fld id="{EE6BC638-39B7-4287-91A7-2A3DDA573295}" type="slidenum">
              <a:rPr lang="ko-KR" altLang="en-US" smtClean="0">
                <a:solidFill>
                  <a:prstClr val="black">
                    <a:tint val="75000"/>
                  </a:prstClr>
                </a:solidFill>
              </a:rPr>
              <a:pPr/>
              <a:t>5</a:t>
            </a:fld>
            <a:endParaRPr lang="ko-KR" altLang="en-US">
              <a:solidFill>
                <a:prstClr val="black">
                  <a:tint val="75000"/>
                </a:prstClr>
              </a:solidFill>
            </a:endParaRPr>
          </a:p>
        </p:txBody>
      </p:sp>
      <p:sp>
        <p:nvSpPr>
          <p:cNvPr id="8" name="Rectangle 7"/>
          <p:cNvSpPr/>
          <p:nvPr/>
        </p:nvSpPr>
        <p:spPr>
          <a:xfrm>
            <a:off x="677337" y="3733996"/>
            <a:ext cx="9186605" cy="1231092"/>
          </a:xfrm>
          <a:prstGeom prst="rect">
            <a:avLst/>
          </a:prstGeom>
        </p:spPr>
        <p:txBody>
          <a:bodyPr wrap="none" lIns="137146" tIns="68573" rIns="137146" bIns="68573">
            <a:spAutoFit/>
          </a:bodyPr>
          <a:lstStyle/>
          <a:p>
            <a:r>
              <a:rPr lang="bn-BD" sz="7100" b="1" dirty="0">
                <a:solidFill>
                  <a:schemeClr val="accent4">
                    <a:lumMod val="60000"/>
                    <a:lumOff val="40000"/>
                  </a:schemeClr>
                </a:solidFill>
                <a:latin typeface="Kalpurush" pitchFamily="2" charset="0"/>
                <a:cs typeface="Kalpurush" pitchFamily="2" charset="0"/>
              </a:rPr>
              <a:t>এ পাঠ শেষে শিক্ষার্থীরা … </a:t>
            </a:r>
            <a:endParaRPr lang="en-US" sz="7100" b="1" dirty="0">
              <a:solidFill>
                <a:schemeClr val="accent4">
                  <a:lumMod val="60000"/>
                  <a:lumOff val="40000"/>
                </a:schemeClr>
              </a:solidFill>
              <a:latin typeface="Kalpurush" pitchFamily="2" charset="0"/>
              <a:cs typeface="Kalpurush" pitchFamily="2" charset="0"/>
            </a:endParaRPr>
          </a:p>
        </p:txBody>
      </p:sp>
      <p:sp>
        <p:nvSpPr>
          <p:cNvPr id="12" name="Round Same Side Corner Rectangle 11"/>
          <p:cNvSpPr/>
          <p:nvPr/>
        </p:nvSpPr>
        <p:spPr>
          <a:xfrm>
            <a:off x="-25559" y="51760"/>
            <a:ext cx="29217346" cy="2628462"/>
          </a:xfrm>
          <a:prstGeom prst="round2SameRect">
            <a:avLst/>
          </a:prstGeom>
        </p:spPr>
        <p:style>
          <a:lnRef idx="1">
            <a:schemeClr val="accent1"/>
          </a:lnRef>
          <a:fillRef idx="3">
            <a:schemeClr val="accent1"/>
          </a:fillRef>
          <a:effectRef idx="2">
            <a:schemeClr val="accent1"/>
          </a:effectRef>
          <a:fontRef idx="minor">
            <a:schemeClr val="lt1"/>
          </a:fontRef>
        </p:style>
        <p:txBody>
          <a:bodyPr lIns="137146" tIns="68573" rIns="137146" bIns="68573" rtlCol="0" anchor="ctr"/>
          <a:lstStyle/>
          <a:p>
            <a:pPr algn="ctr"/>
            <a:r>
              <a:rPr lang="bn-IN" sz="12000" b="1" i="1" dirty="0">
                <a:solidFill>
                  <a:schemeClr val="tx1"/>
                </a:solidFill>
                <a:latin typeface="Kalpurush" pitchFamily="2" charset="0"/>
                <a:cs typeface="Kalpurush" pitchFamily="2" charset="0"/>
              </a:rPr>
              <a:t>শিখনফল</a:t>
            </a:r>
            <a:r>
              <a:rPr lang="bn-IN" b="1" i="1" dirty="0" smtClean="0">
                <a:solidFill>
                  <a:schemeClr val="tx1"/>
                </a:solidFill>
                <a:latin typeface="Kalpurush" pitchFamily="2" charset="0"/>
                <a:cs typeface="Kalpurush" pitchFamily="2" charset="0"/>
              </a:rPr>
              <a:t> </a:t>
            </a:r>
            <a:endParaRPr lang="en-US" b="1" i="1" dirty="0">
              <a:solidFill>
                <a:schemeClr val="tx1"/>
              </a:solidFill>
              <a:latin typeface="Kalpurush" pitchFamily="2" charset="0"/>
              <a:cs typeface="Kalpurush" pitchFamily="2" charset="0"/>
            </a:endParaRPr>
          </a:p>
        </p:txBody>
      </p:sp>
      <p:sp>
        <p:nvSpPr>
          <p:cNvPr id="13" name="Title 3"/>
          <p:cNvSpPr>
            <a:spLocks noGrp="1"/>
          </p:cNvSpPr>
          <p:nvPr>
            <p:ph type="ctrTitle"/>
          </p:nvPr>
        </p:nvSpPr>
        <p:spPr>
          <a:xfrm>
            <a:off x="639237" y="5370195"/>
            <a:ext cx="30620577" cy="3566160"/>
          </a:xfrm>
        </p:spPr>
        <p:txBody>
          <a:bodyPr/>
          <a:lstStyle/>
          <a:p>
            <a:r>
              <a:rPr lang="bn-IN" sz="7100" b="1" dirty="0">
                <a:solidFill>
                  <a:schemeClr val="accent4">
                    <a:lumMod val="60000"/>
                    <a:lumOff val="40000"/>
                  </a:schemeClr>
                </a:solidFill>
                <a:latin typeface="Kalpurush" pitchFamily="2" charset="0"/>
                <a:cs typeface="Kalpurush" pitchFamily="2" charset="0"/>
              </a:rPr>
              <a:t>১। অপূর্ণ প্রতিযোগিতামূলক বাজার কি তা বলতে পারবে   </a:t>
            </a:r>
            <a:r>
              <a:rPr lang="bn-IN" sz="8200" b="1" dirty="0">
                <a:solidFill>
                  <a:schemeClr val="accent4">
                    <a:lumMod val="60000"/>
                    <a:lumOff val="40000"/>
                  </a:schemeClr>
                </a:solidFill>
                <a:latin typeface="Kalpurush" pitchFamily="2" charset="0"/>
                <a:cs typeface="Kalpurush" pitchFamily="2" charset="0"/>
              </a:rPr>
              <a:t/>
            </a:r>
            <a:br>
              <a:rPr lang="bn-IN" sz="8200" b="1" dirty="0">
                <a:solidFill>
                  <a:schemeClr val="accent4">
                    <a:lumMod val="60000"/>
                    <a:lumOff val="40000"/>
                  </a:schemeClr>
                </a:solidFill>
                <a:latin typeface="Kalpurush" pitchFamily="2" charset="0"/>
                <a:cs typeface="Kalpurush" pitchFamily="2" charset="0"/>
              </a:rPr>
            </a:br>
            <a:endParaRPr lang="en-US" sz="8200" b="1" dirty="0">
              <a:solidFill>
                <a:schemeClr val="accent4">
                  <a:lumMod val="60000"/>
                  <a:lumOff val="40000"/>
                </a:schemeClr>
              </a:solidFill>
              <a:latin typeface="Kalpurush" pitchFamily="2" charset="0"/>
              <a:cs typeface="Kalpurush" pitchFamily="2" charset="0"/>
            </a:endParaRPr>
          </a:p>
        </p:txBody>
      </p:sp>
      <p:sp>
        <p:nvSpPr>
          <p:cNvPr id="14" name="Title 3"/>
          <p:cNvSpPr txBox="1">
            <a:spLocks/>
          </p:cNvSpPr>
          <p:nvPr/>
        </p:nvSpPr>
        <p:spPr>
          <a:xfrm>
            <a:off x="0" y="7153275"/>
            <a:ext cx="30620577" cy="558291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1pPr>
            <a:lvl2pPr marR="0" lvl="1"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2pPr>
            <a:lvl3pPr marR="0" lvl="2"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3pPr>
            <a:lvl4pPr marR="0" lvl="3"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4pPr>
            <a:lvl5pPr marR="0" lvl="4"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5pPr>
            <a:lvl6pPr marR="0" lvl="5"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6pPr>
            <a:lvl7pPr marR="0" lvl="6"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7pPr>
            <a:lvl8pPr marR="0" lvl="7"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8pPr>
            <a:lvl9pPr marR="0" lvl="8"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9pPr>
          </a:lstStyle>
          <a:p>
            <a:r>
              <a:rPr lang="bn-IN" sz="9900" b="1" dirty="0">
                <a:solidFill>
                  <a:schemeClr val="tx1"/>
                </a:solidFill>
                <a:latin typeface="Kalpurush" pitchFamily="2" charset="0"/>
                <a:cs typeface="Kalpurush" pitchFamily="2" charset="0"/>
              </a:rPr>
              <a:t> </a:t>
            </a:r>
            <a:r>
              <a:rPr lang="bn-IN" sz="7100" b="1" dirty="0">
                <a:solidFill>
                  <a:schemeClr val="accent4">
                    <a:lumMod val="60000"/>
                    <a:lumOff val="40000"/>
                  </a:schemeClr>
                </a:solidFill>
                <a:latin typeface="Kalpurush" pitchFamily="2" charset="0"/>
                <a:cs typeface="Kalpurush" pitchFamily="2" charset="0"/>
              </a:rPr>
              <a:t>২। অপূর্ণ প্রতিযোগিতামূলক</a:t>
            </a:r>
            <a:r>
              <a:rPr lang="bn-BD" sz="7100" b="1" dirty="0">
                <a:solidFill>
                  <a:schemeClr val="accent4">
                    <a:lumMod val="60000"/>
                    <a:lumOff val="40000"/>
                  </a:schemeClr>
                </a:solidFill>
                <a:latin typeface="Kalpurush" pitchFamily="2" charset="0"/>
                <a:cs typeface="Kalpurush" pitchFamily="2" charset="0"/>
              </a:rPr>
              <a:t> বাজার কত প্রকার ও কি</a:t>
            </a:r>
            <a:r>
              <a:rPr lang="bn-IN" sz="7100" b="1" dirty="0">
                <a:solidFill>
                  <a:schemeClr val="accent4">
                    <a:lumMod val="60000"/>
                    <a:lumOff val="40000"/>
                  </a:schemeClr>
                </a:solidFill>
                <a:latin typeface="Kalpurush" pitchFamily="2" charset="0"/>
                <a:cs typeface="Kalpurush" pitchFamily="2" charset="0"/>
              </a:rPr>
              <a:t>,</a:t>
            </a:r>
            <a:r>
              <a:rPr lang="bn-BD" sz="7100" b="1" dirty="0">
                <a:solidFill>
                  <a:schemeClr val="accent4">
                    <a:lumMod val="60000"/>
                    <a:lumOff val="40000"/>
                  </a:schemeClr>
                </a:solidFill>
                <a:latin typeface="Kalpurush" pitchFamily="2" charset="0"/>
                <a:cs typeface="Kalpurush" pitchFamily="2" charset="0"/>
              </a:rPr>
              <a:t>কি  তা বলতে পারবে </a:t>
            </a:r>
            <a:r>
              <a:rPr lang="bn-IN" sz="7100" b="1" dirty="0">
                <a:solidFill>
                  <a:schemeClr val="accent4">
                    <a:lumMod val="60000"/>
                    <a:lumOff val="40000"/>
                  </a:schemeClr>
                </a:solidFill>
                <a:latin typeface="Kalpurush" pitchFamily="2" charset="0"/>
                <a:cs typeface="Kalpurush" pitchFamily="2" charset="0"/>
              </a:rPr>
              <a:t> </a:t>
            </a:r>
            <a:r>
              <a:rPr lang="bn-IN" sz="8200" b="1" dirty="0">
                <a:solidFill>
                  <a:schemeClr val="accent4">
                    <a:lumMod val="60000"/>
                    <a:lumOff val="40000"/>
                  </a:schemeClr>
                </a:solidFill>
                <a:latin typeface="Kalpurush" pitchFamily="2" charset="0"/>
                <a:cs typeface="Kalpurush" pitchFamily="2" charset="0"/>
              </a:rPr>
              <a:t/>
            </a:r>
            <a:br>
              <a:rPr lang="bn-IN" sz="8200" b="1" dirty="0">
                <a:solidFill>
                  <a:schemeClr val="accent4">
                    <a:lumMod val="60000"/>
                    <a:lumOff val="40000"/>
                  </a:schemeClr>
                </a:solidFill>
                <a:latin typeface="Kalpurush" pitchFamily="2" charset="0"/>
                <a:cs typeface="Kalpurush" pitchFamily="2" charset="0"/>
              </a:rPr>
            </a:br>
            <a:endParaRPr lang="en-US" sz="9900" b="1" dirty="0">
              <a:solidFill>
                <a:schemeClr val="accent4">
                  <a:lumMod val="60000"/>
                  <a:lumOff val="40000"/>
                </a:schemeClr>
              </a:solidFill>
              <a:latin typeface="Kalpurush" pitchFamily="2" charset="0"/>
              <a:cs typeface="Kalpurush" pitchFamily="2" charset="0"/>
            </a:endParaRPr>
          </a:p>
        </p:txBody>
      </p:sp>
      <p:sp>
        <p:nvSpPr>
          <p:cNvPr id="15" name="Title 3"/>
          <p:cNvSpPr txBox="1">
            <a:spLocks/>
          </p:cNvSpPr>
          <p:nvPr/>
        </p:nvSpPr>
        <p:spPr>
          <a:xfrm>
            <a:off x="-96429" y="9536644"/>
            <a:ext cx="30620577" cy="428804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1pPr>
            <a:lvl2pPr marR="0" lvl="1"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2pPr>
            <a:lvl3pPr marR="0" lvl="2"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3pPr>
            <a:lvl4pPr marR="0" lvl="3"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4pPr>
            <a:lvl5pPr marR="0" lvl="4"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5pPr>
            <a:lvl6pPr marR="0" lvl="5"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6pPr>
            <a:lvl7pPr marR="0" lvl="6"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7pPr>
            <a:lvl8pPr marR="0" lvl="7"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8pPr>
            <a:lvl9pPr marR="0" lvl="8"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9pPr>
          </a:lstStyle>
          <a:p>
            <a:r>
              <a:rPr lang="bn-IN" sz="9900" b="1" dirty="0">
                <a:solidFill>
                  <a:schemeClr val="tx1"/>
                </a:solidFill>
                <a:latin typeface="Kalpurush" pitchFamily="2" charset="0"/>
                <a:cs typeface="Kalpurush" pitchFamily="2" charset="0"/>
              </a:rPr>
              <a:t> </a:t>
            </a:r>
            <a:r>
              <a:rPr lang="bn-IN" sz="7100" b="1" dirty="0">
                <a:solidFill>
                  <a:schemeClr val="accent4">
                    <a:lumMod val="60000"/>
                    <a:lumOff val="40000"/>
                  </a:schemeClr>
                </a:solidFill>
                <a:latin typeface="Kalpurush" pitchFamily="2" charset="0"/>
                <a:cs typeface="Kalpurush" pitchFamily="2" charset="0"/>
              </a:rPr>
              <a:t>৩। একচেটিয়া বাজারের বৈশিষ্ট্যসমূহ বর্ণনা করতে পারবে  </a:t>
            </a:r>
            <a:endParaRPr lang="en-US" sz="9900" b="1" dirty="0">
              <a:solidFill>
                <a:schemeClr val="accent4">
                  <a:lumMod val="60000"/>
                  <a:lumOff val="40000"/>
                </a:schemeClr>
              </a:solidFill>
              <a:latin typeface="Kalpurush" pitchFamily="2" charset="0"/>
              <a:cs typeface="Kalpurush" pitchFamily="2" charset="0"/>
            </a:endParaRPr>
          </a:p>
        </p:txBody>
      </p:sp>
      <p:sp>
        <p:nvSpPr>
          <p:cNvPr id="16" name="Title 3"/>
          <p:cNvSpPr txBox="1">
            <a:spLocks/>
          </p:cNvSpPr>
          <p:nvPr/>
        </p:nvSpPr>
        <p:spPr>
          <a:xfrm>
            <a:off x="-96428" y="11582400"/>
            <a:ext cx="30620577" cy="466344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1pPr>
            <a:lvl2pPr marR="0" lvl="1"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2pPr>
            <a:lvl3pPr marR="0" lvl="2"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3pPr>
            <a:lvl4pPr marR="0" lvl="3"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4pPr>
            <a:lvl5pPr marR="0" lvl="4"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5pPr>
            <a:lvl6pPr marR="0" lvl="5"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6pPr>
            <a:lvl7pPr marR="0" lvl="6"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7pPr>
            <a:lvl8pPr marR="0" lvl="7"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8pPr>
            <a:lvl9pPr marR="0" lvl="8" algn="l" rtl="0" eaLnBrk="1" hangingPunct="1">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9pPr>
          </a:lstStyle>
          <a:p>
            <a:pPr>
              <a:lnSpc>
                <a:spcPct val="150000"/>
              </a:lnSpc>
            </a:pPr>
            <a:r>
              <a:rPr lang="bn-IN" sz="9900" b="1" dirty="0">
                <a:solidFill>
                  <a:schemeClr val="tx1"/>
                </a:solidFill>
                <a:latin typeface="Kalpurush" pitchFamily="2" charset="0"/>
                <a:cs typeface="Kalpurush" pitchFamily="2" charset="0"/>
              </a:rPr>
              <a:t> </a:t>
            </a:r>
            <a:r>
              <a:rPr lang="bn-IN" sz="7100" b="1" dirty="0">
                <a:solidFill>
                  <a:schemeClr val="accent4">
                    <a:lumMod val="60000"/>
                    <a:lumOff val="40000"/>
                  </a:schemeClr>
                </a:solidFill>
                <a:latin typeface="Kalpurush" pitchFamily="2" charset="0"/>
                <a:cs typeface="Kalpurush" pitchFamily="2" charset="0"/>
              </a:rPr>
              <a:t>৪। পূর্ণ প্রতিযোগিতামূলক ও একচেটিয়া বাজারের মধ্যে পাথর্ক্য নির্ণয় করতে পারবে      </a:t>
            </a:r>
            <a:endParaRPr lang="en-US" sz="9900" b="1" dirty="0">
              <a:solidFill>
                <a:schemeClr val="accent4">
                  <a:lumMod val="60000"/>
                  <a:lumOff val="40000"/>
                </a:schemeClr>
              </a:solidFill>
              <a:latin typeface="Kalpurush" pitchFamily="2" charset="0"/>
              <a:cs typeface="Kalpurush" pitchFamily="2" charset="0"/>
            </a:endParaRPr>
          </a:p>
        </p:txBody>
      </p:sp>
    </p:spTree>
    <p:extLst>
      <p:ext uri="{BB962C8B-B14F-4D97-AF65-F5344CB8AC3E}">
        <p14:creationId xmlns:p14="http://schemas.microsoft.com/office/powerpoint/2010/main" val="1854302325"/>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fld id="{EE6BC638-39B7-4287-91A7-2A3DDA573295}" type="slidenum">
              <a:rPr lang="ko-KR" altLang="en-US" smtClean="0">
                <a:solidFill>
                  <a:prstClr val="black">
                    <a:tint val="75000"/>
                  </a:prstClr>
                </a:solidFill>
              </a:rPr>
              <a:pPr/>
              <a:t>6</a:t>
            </a:fld>
            <a:endParaRPr lang="ko-KR" altLang="en-US">
              <a:solidFill>
                <a:prstClr val="black">
                  <a:tint val="75000"/>
                </a:prstClr>
              </a:solidFill>
            </a:endParaRPr>
          </a:p>
        </p:txBody>
      </p:sp>
      <p:sp>
        <p:nvSpPr>
          <p:cNvPr id="8" name="Snip Same Side Corner Rectangle 7"/>
          <p:cNvSpPr/>
          <p:nvPr/>
        </p:nvSpPr>
        <p:spPr>
          <a:xfrm>
            <a:off x="0" y="-46583"/>
            <a:ext cx="29260800" cy="2468880"/>
          </a:xfrm>
          <a:prstGeom prst="snip2SameRect">
            <a:avLst/>
          </a:prstGeom>
        </p:spPr>
        <p:style>
          <a:lnRef idx="1">
            <a:schemeClr val="accent1"/>
          </a:lnRef>
          <a:fillRef idx="2">
            <a:schemeClr val="accent1"/>
          </a:fillRef>
          <a:effectRef idx="1">
            <a:schemeClr val="accent1"/>
          </a:effectRef>
          <a:fontRef idx="minor">
            <a:schemeClr val="dk1"/>
          </a:fontRef>
        </p:style>
        <p:txBody>
          <a:bodyPr lIns="137146" tIns="68573" rIns="137146" bIns="68573" rtlCol="0" anchor="ctr"/>
          <a:lstStyle/>
          <a:p>
            <a:pPr algn="ctr"/>
            <a:r>
              <a:rPr lang="bn-IN" sz="10700" b="1" i="1" dirty="0">
                <a:solidFill>
                  <a:schemeClr val="tx1"/>
                </a:solidFill>
                <a:latin typeface="Kalpurush" pitchFamily="2" charset="0"/>
                <a:cs typeface="Kalpurush" pitchFamily="2" charset="0"/>
              </a:rPr>
              <a:t>অপূর্ণ প্রতিযোগিতামূলক বাজার   </a:t>
            </a:r>
            <a:endParaRPr lang="en-US" sz="10700" b="1" i="1" dirty="0"/>
          </a:p>
        </p:txBody>
      </p:sp>
      <p:sp>
        <p:nvSpPr>
          <p:cNvPr id="11" name="Title 3"/>
          <p:cNvSpPr>
            <a:spLocks noGrp="1"/>
          </p:cNvSpPr>
          <p:nvPr>
            <p:ph type="ctrTitle"/>
          </p:nvPr>
        </p:nvSpPr>
        <p:spPr>
          <a:xfrm>
            <a:off x="81282" y="9052560"/>
            <a:ext cx="28556374" cy="9189720"/>
          </a:xfrm>
        </p:spPr>
        <p:txBody>
          <a:bodyPr/>
          <a:lstStyle/>
          <a:p>
            <a:r>
              <a:rPr lang="bn-IN" sz="8200" b="1" dirty="0">
                <a:solidFill>
                  <a:srgbClr val="FFFF00"/>
                </a:solidFill>
                <a:latin typeface="Kalpurush" pitchFamily="2" charset="0"/>
                <a:cs typeface="Kalpurush" pitchFamily="2" charset="0"/>
              </a:rPr>
              <a:t>যে বাজারে ক্রেতা বিশেষ করে বিক্রেতার সংখ্যা খুব কম হয়,বিক্রয়যোগ্য দ্রব্যগুলোর মধ্যে গুন ও আকারগত পাথর্ক্য থাকে এবং ক্রেতা ও বিক্রেতারা দ্রব্যের দামকে কম বেশি প্রভাবিত করতে পারে তাকে অপূর্ণ প্রতিযোগিতামূলক বাজার বলে।                 </a:t>
            </a:r>
            <a:endParaRPr lang="en-US" sz="4800" b="1" dirty="0">
              <a:solidFill>
                <a:srgbClr val="FFFF00"/>
              </a:solidFill>
              <a:latin typeface="Kalpurush" pitchFamily="2" charset="0"/>
              <a:cs typeface="Kalpurush"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2273" y="2743200"/>
            <a:ext cx="14088534" cy="795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6" y="2743200"/>
            <a:ext cx="14615067" cy="795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50355"/>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fld id="{EE6BC638-39B7-4287-91A7-2A3DDA573295}" type="slidenum">
              <a:rPr lang="ko-KR" altLang="en-US" smtClean="0">
                <a:solidFill>
                  <a:prstClr val="black">
                    <a:tint val="75000"/>
                  </a:prstClr>
                </a:solidFill>
              </a:rPr>
              <a:pPr/>
              <a:t>7</a:t>
            </a:fld>
            <a:endParaRPr lang="ko-KR" altLang="en-US">
              <a:solidFill>
                <a:prstClr val="black">
                  <a:tint val="75000"/>
                </a:prstClr>
              </a:solidFill>
            </a:endParaRPr>
          </a:p>
        </p:txBody>
      </p:sp>
      <p:graphicFrame>
        <p:nvGraphicFramePr>
          <p:cNvPr id="9" name="Diagram 8"/>
          <p:cNvGraphicFramePr/>
          <p:nvPr>
            <p:extLst>
              <p:ext uri="{D42A27DB-BD31-4B8C-83A1-F6EECF244321}">
                <p14:modId xmlns:p14="http://schemas.microsoft.com/office/powerpoint/2010/main" val="2817466356"/>
              </p:ext>
            </p:extLst>
          </p:nvPr>
        </p:nvGraphicFramePr>
        <p:xfrm>
          <a:off x="49910" y="0"/>
          <a:ext cx="29260800" cy="167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0978035"/>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fld id="{EE6BC638-39B7-4287-91A7-2A3DDA573295}" type="slidenum">
              <a:rPr lang="ko-KR" altLang="en-US" smtClean="0">
                <a:solidFill>
                  <a:prstClr val="black">
                    <a:tint val="75000"/>
                  </a:prstClr>
                </a:solidFill>
              </a:rPr>
              <a:pPr/>
              <a:t>8</a:t>
            </a:fld>
            <a:endParaRPr lang="ko-KR" altLang="en-US">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3486807732"/>
              </p:ext>
            </p:extLst>
          </p:nvPr>
        </p:nvGraphicFramePr>
        <p:xfrm>
          <a:off x="30674" y="3291840"/>
          <a:ext cx="29260800" cy="12755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270936" y="7763"/>
            <a:ext cx="28583466" cy="3017520"/>
          </a:xfrm>
          <a:prstGeom prst="roundRect">
            <a:avLst/>
          </a:prstGeom>
        </p:spPr>
        <p:style>
          <a:lnRef idx="1">
            <a:schemeClr val="accent6"/>
          </a:lnRef>
          <a:fillRef idx="2">
            <a:schemeClr val="accent6"/>
          </a:fillRef>
          <a:effectRef idx="1">
            <a:schemeClr val="accent6"/>
          </a:effectRef>
          <a:fontRef idx="minor">
            <a:schemeClr val="dk1"/>
          </a:fontRef>
        </p:style>
        <p:txBody>
          <a:bodyPr lIns="137146" tIns="68573" rIns="137146" bIns="68573" rtlCol="0" anchor="ctr"/>
          <a:lstStyle/>
          <a:p>
            <a:pPr algn="ctr"/>
            <a:r>
              <a:rPr lang="bn-IN" sz="14500" b="1" i="1" dirty="0">
                <a:latin typeface="Kalpurush" pitchFamily="2" charset="0"/>
                <a:cs typeface="Kalpurush" pitchFamily="2" charset="0"/>
              </a:rPr>
              <a:t>এক চেটিয়া বাজারের বৈশিষ্ট্য  </a:t>
            </a:r>
            <a:endParaRPr lang="en-US" sz="14500" b="1" i="1" dirty="0">
              <a:latin typeface="Kalpurush" pitchFamily="2" charset="0"/>
              <a:cs typeface="Kalpurush" pitchFamily="2" charset="0"/>
            </a:endParaRPr>
          </a:p>
        </p:txBody>
      </p:sp>
    </p:spTree>
    <p:extLst>
      <p:ext uri="{BB962C8B-B14F-4D97-AF65-F5344CB8AC3E}">
        <p14:creationId xmlns:p14="http://schemas.microsoft.com/office/powerpoint/2010/main" val="1069390762"/>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fld id="{EE6BC638-39B7-4287-91A7-2A3DDA573295}" type="slidenum">
              <a:rPr lang="ko-KR" altLang="en-US" smtClean="0">
                <a:solidFill>
                  <a:prstClr val="black">
                    <a:tint val="75000"/>
                  </a:prstClr>
                </a:solidFill>
              </a:rPr>
              <a:pPr/>
              <a:t>9</a:t>
            </a:fld>
            <a:endParaRPr lang="ko-KR" altLang="en-US">
              <a:solidFill>
                <a:prstClr val="black">
                  <a:tint val="75000"/>
                </a:prstClr>
              </a:solidFill>
            </a:endParaRPr>
          </a:p>
        </p:txBody>
      </p:sp>
      <p:graphicFrame>
        <p:nvGraphicFramePr>
          <p:cNvPr id="7" name="Diagram 6"/>
          <p:cNvGraphicFramePr/>
          <p:nvPr>
            <p:extLst>
              <p:ext uri="{D42A27DB-BD31-4B8C-83A1-F6EECF244321}">
                <p14:modId xmlns:p14="http://schemas.microsoft.com/office/powerpoint/2010/main" val="2553161234"/>
              </p:ext>
            </p:extLst>
          </p:nvPr>
        </p:nvGraphicFramePr>
        <p:xfrm>
          <a:off x="-365504" y="-274320"/>
          <a:ext cx="29667200" cy="171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607760"/>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heme1">
  <a:themeElements>
    <a:clrScheme name="Custom 347">
      <a:dk1>
        <a:srgbClr val="1A1135"/>
      </a:dk1>
      <a:lt1>
        <a:srgbClr val="FFFFFF"/>
      </a:lt1>
      <a:dk2>
        <a:srgbClr val="6A6185"/>
      </a:dk2>
      <a:lt2>
        <a:srgbClr val="F1F0F3"/>
      </a:lt2>
      <a:accent1>
        <a:srgbClr val="EB37A6"/>
      </a:accent1>
      <a:accent2>
        <a:srgbClr val="8A3ACC"/>
      </a:accent2>
      <a:accent3>
        <a:srgbClr val="1994EB"/>
      </a:accent3>
      <a:accent4>
        <a:srgbClr val="80D126"/>
      </a:accent4>
      <a:accent5>
        <a:srgbClr val="FFBF00"/>
      </a:accent5>
      <a:accent6>
        <a:srgbClr val="F1473D"/>
      </a:accent6>
      <a:hlink>
        <a:srgbClr val="FFFFFF"/>
      </a:hlink>
      <a:folHlink>
        <a:srgbClr val="6611CC"/>
      </a:folHlink>
    </a:clrScheme>
    <a:fontScheme name="Custom 1">
      <a:majorFont>
        <a:latin typeface="Kalpurush"/>
        <a:ea typeface=""/>
        <a:cs typeface="Kalpurush"/>
      </a:majorFont>
      <a:minorFont>
        <a:latin typeface="Kalpurush"/>
        <a:ea typeface=""/>
        <a:cs typeface="Kalpurus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723</TotalTime>
  <Words>413</Words>
  <Application>Microsoft Office PowerPoint</Application>
  <PresentationFormat>Custom</PresentationFormat>
  <Paragraphs>65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Patrick Hand</vt:lpstr>
      <vt:lpstr>굴림체</vt:lpstr>
      <vt:lpstr>Caveat Brush</vt:lpstr>
      <vt:lpstr>Source Sans Pro</vt:lpstr>
      <vt:lpstr>맑은 고딕</vt:lpstr>
      <vt:lpstr>Kalpurush</vt:lpstr>
      <vt:lpstr>Theme1</vt:lpstr>
      <vt:lpstr>PowerPoint Presentation</vt:lpstr>
      <vt:lpstr>                              </vt:lpstr>
      <vt:lpstr>PowerPoint Presentation</vt:lpstr>
      <vt:lpstr>PowerPoint Presentation</vt:lpstr>
      <vt:lpstr>১। অপূর্ণ প্রতিযোগিতামূলক বাজার কি তা বলতে পারবে    </vt:lpstr>
      <vt:lpstr>যে বাজারে ক্রেতা বিশেষ করে বিক্রেতার সংখ্যা খুব কম হয়,বিক্রয়যোগ্য দ্রব্যগুলোর মধ্যে গুন ও আকারগত পাথর্ক্য থাকে এবং ক্রেতা ও বিক্রেতারা দ্রব্যের দামকে কম বেশি প্রভাবিত করতে পারে তাকে অপূর্ণ প্রতিযোগিতামূলক বাজার বলে।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Sultan Mahmood</dc:creator>
  <cp:lastModifiedBy>Windows User</cp:lastModifiedBy>
  <cp:revision>97</cp:revision>
  <dcterms:modified xsi:type="dcterms:W3CDTF">2020-07-21T19:57:55Z</dcterms:modified>
</cp:coreProperties>
</file>