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0" r:id="rId3"/>
    <p:sldId id="297" r:id="rId4"/>
    <p:sldId id="262" r:id="rId5"/>
    <p:sldId id="261" r:id="rId6"/>
    <p:sldId id="264" r:id="rId7"/>
    <p:sldId id="294" r:id="rId8"/>
    <p:sldId id="288" r:id="rId9"/>
    <p:sldId id="289" r:id="rId10"/>
    <p:sldId id="295" r:id="rId11"/>
    <p:sldId id="298" r:id="rId12"/>
    <p:sldId id="290" r:id="rId13"/>
    <p:sldId id="291" r:id="rId14"/>
    <p:sldId id="323" r:id="rId15"/>
    <p:sldId id="300" r:id="rId16"/>
    <p:sldId id="301" r:id="rId17"/>
    <p:sldId id="309" r:id="rId18"/>
    <p:sldId id="310" r:id="rId19"/>
    <p:sldId id="311" r:id="rId20"/>
    <p:sldId id="304" r:id="rId21"/>
    <p:sldId id="305" r:id="rId22"/>
    <p:sldId id="306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0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068" autoAdjust="0"/>
  </p:normalViewPr>
  <p:slideViewPr>
    <p:cSldViewPr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C438-B749-4EC9-8CEF-DECF7E55645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D8AC-5A2C-4FEB-8585-B6F2AF0F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F9C5-652B-4133-90F5-CD39F3429B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-white_and_red_roses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 rot="521621">
            <a:off x="314791" y="422378"/>
            <a:ext cx="2743200" cy="23572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gHide And Seek2.jpg"/>
          <p:cNvPicPr>
            <a:picLocks noChangeAspect="1"/>
          </p:cNvPicPr>
          <p:nvPr/>
        </p:nvPicPr>
        <p:blipFill>
          <a:blip r:embed="rId2" cstate="print"/>
          <a:srcRect r="14667"/>
          <a:stretch>
            <a:fillRect/>
          </a:stretch>
        </p:blipFill>
        <p:spPr>
          <a:xfrm>
            <a:off x="6324600" y="3886200"/>
            <a:ext cx="2362200" cy="20997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6096000" y="3810000"/>
            <a:ext cx="2743200" cy="2209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আবডাল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ree-Branch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133600"/>
            <a:ext cx="2114550" cy="1866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3352800" y="2057400"/>
            <a:ext cx="2590800" cy="198120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71_surre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048000"/>
            <a:ext cx="243984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mile.jpg"/>
          <p:cNvPicPr>
            <a:picLocks noChangeAspect="1"/>
          </p:cNvPicPr>
          <p:nvPr/>
        </p:nvPicPr>
        <p:blipFill>
          <a:blip r:embed="rId3"/>
          <a:srcRect b="12903"/>
          <a:stretch>
            <a:fillRect/>
          </a:stretch>
        </p:blipFill>
        <p:spPr>
          <a:xfrm>
            <a:off x="3352800" y="2971800"/>
            <a:ext cx="2514600" cy="213359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352800" y="2971800"/>
            <a:ext cx="2514600" cy="2133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04800" y="2971800"/>
            <a:ext cx="2514600" cy="21336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3048000"/>
            <a:ext cx="2438400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41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rmy joy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733800"/>
            <a:ext cx="23622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Oval 18"/>
          <p:cNvSpPr/>
          <p:nvPr/>
        </p:nvSpPr>
        <p:spPr>
          <a:xfrm>
            <a:off x="762000" y="685800"/>
            <a:ext cx="2438400" cy="2362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96000" y="685800"/>
            <a:ext cx="2438400" cy="2362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জোয়ান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52800" y="3733800"/>
            <a:ext cx="2438400" cy="2438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সাজোয়ান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Notched Right Arrow 21"/>
          <p:cNvSpPr/>
          <p:nvPr/>
        </p:nvSpPr>
        <p:spPr>
          <a:xfrm>
            <a:off x="4038600" y="1752600"/>
            <a:ext cx="8382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 rot="8020379">
            <a:off x="5549609" y="3192399"/>
            <a:ext cx="8382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ernum.gif"/>
          <p:cNvPicPr>
            <a:picLocks noChangeAspect="1"/>
          </p:cNvPicPr>
          <p:nvPr/>
        </p:nvPicPr>
        <p:blipFill>
          <a:blip r:embed="rId2"/>
          <a:srcRect l="8170" t="11142" r="8170" b="15714"/>
          <a:stretch>
            <a:fillRect/>
          </a:stretch>
        </p:blipFill>
        <p:spPr>
          <a:xfrm>
            <a:off x="6477000" y="838200"/>
            <a:ext cx="22098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4294915621_05c6f9b076_z.jpg"/>
          <p:cNvPicPr>
            <a:picLocks noChangeAspect="1"/>
          </p:cNvPicPr>
          <p:nvPr/>
        </p:nvPicPr>
        <p:blipFill>
          <a:blip r:embed="rId3"/>
          <a:srcRect l="25000" t="11667" r="20000" b="15000"/>
          <a:stretch>
            <a:fillRect/>
          </a:stretch>
        </p:blipFill>
        <p:spPr>
          <a:xfrm>
            <a:off x="3276600" y="3657600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533400" y="838200"/>
            <a:ext cx="2438400" cy="2133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ঊনা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24600" y="838200"/>
            <a:ext cx="2438400" cy="2286000"/>
          </a:xfrm>
          <a:prstGeom prst="ellipse">
            <a:avLst/>
          </a:prstGeom>
          <a:solidFill>
            <a:srgbClr val="C2D0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পাঁজর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24200" y="3657600"/>
            <a:ext cx="2438400" cy="2286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উনপাঁজুরে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066800" y="533400"/>
            <a:ext cx="7772400" cy="5791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অঘা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কজো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পাড়াগাঁয়ে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দরে বড় হয়।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কাঁড়া চালের ভাতও তার জোটে না, এ যেন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ভাত। তারপরও সে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আড়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 লক্ষ করে আর ভাবে, কবে সে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জোয়ান হয়ে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পেটে উনিশটি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কদ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 খাবে,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অভ্যাস পরিহার করবে,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খুঁতভাবে কাজ করবে। কিন্তু তার এ স্বপ্ন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 যায় । এতে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পাতি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 হাসে আর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রাম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ছাগল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কোরা সাজে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রবে বলে,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পাঁজরে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তোমার আসবে না।</a:t>
            </a: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2400" y="228600"/>
            <a:ext cx="8763000" cy="6477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32"/>
          <p:cNvGrpSpPr/>
          <p:nvPr/>
        </p:nvGrpSpPr>
        <p:grpSpPr>
          <a:xfrm>
            <a:off x="152400" y="228600"/>
            <a:ext cx="8763000" cy="6477000"/>
            <a:chOff x="152400" y="228600"/>
            <a:chExt cx="8763000" cy="6477000"/>
          </a:xfrm>
        </p:grpSpPr>
        <p:grpSp>
          <p:nvGrpSpPr>
            <p:cNvPr id="3" name="Group 229"/>
            <p:cNvGrpSpPr/>
            <p:nvPr/>
          </p:nvGrpSpPr>
          <p:grpSpPr>
            <a:xfrm>
              <a:off x="152400" y="228600"/>
              <a:ext cx="8763000" cy="6477000"/>
              <a:chOff x="152400" y="228600"/>
              <a:chExt cx="8763000" cy="647700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228600" y="3048000"/>
                <a:ext cx="1524000" cy="7620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অনাদর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28600" y="6019800"/>
                <a:ext cx="1600200" cy="685800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অকেজো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228600" y="5105400"/>
                <a:ext cx="1600200" cy="6858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অঘারাম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1905000" y="228600"/>
                <a:ext cx="1524000" cy="6858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আবডাল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52400" y="4038600"/>
                <a:ext cx="1676400" cy="7620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অজপাড়াগাঁ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28600" y="2133600"/>
                <a:ext cx="1447800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আকাঁড়া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228600" y="228600"/>
                <a:ext cx="1447800" cy="685800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আড়চোখ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3657600" y="228600"/>
                <a:ext cx="1447800" cy="6858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ইতিহাস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334000" y="228600"/>
                <a:ext cx="1524000" cy="6858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সাজোয়ান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7239000" y="2743200"/>
                <a:ext cx="1600200" cy="6096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নিখুঁত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7162800" y="1066800"/>
                <a:ext cx="1676400" cy="6096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কদবেল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239000" y="1828800"/>
                <a:ext cx="1600200" cy="6858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কুঅভ্যাস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981200" y="5943600"/>
                <a:ext cx="1524000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আনকোরা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7239000" y="3505200"/>
                <a:ext cx="1600200" cy="6858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বিফল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7162800" y="228600"/>
                <a:ext cx="1600200" cy="685800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ভরপেট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228600" y="1143000"/>
                <a:ext cx="1447800" cy="6858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হাভাত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7315200" y="4419600"/>
                <a:ext cx="1600200" cy="6858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পাতিহাঁস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7315200" y="5257800"/>
                <a:ext cx="1600200" cy="6096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রামছাগল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5562600" y="5943600"/>
                <a:ext cx="1524000" cy="6858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উনপাঁজরে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7315200" y="6019800"/>
                <a:ext cx="1600200" cy="609600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সরব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3886200" y="5943600"/>
                <a:ext cx="1524000" cy="6858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সুদিন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5" name="Straight Connector 74"/>
              <p:cNvCxnSpPr>
                <a:endCxn id="99" idx="3"/>
              </p:cNvCxnSpPr>
              <p:nvPr/>
            </p:nvCxnSpPr>
            <p:spPr>
              <a:xfrm>
                <a:off x="1676400" y="3352800"/>
                <a:ext cx="2722796" cy="325204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99" idx="1"/>
              </p:cNvCxnSpPr>
              <p:nvPr/>
            </p:nvCxnSpPr>
            <p:spPr>
              <a:xfrm rot="16200000" flipV="1">
                <a:off x="2476504" y="1485903"/>
                <a:ext cx="1046394" cy="279899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endCxn id="99" idx="0"/>
              </p:cNvCxnSpPr>
              <p:nvPr/>
            </p:nvCxnSpPr>
            <p:spPr>
              <a:xfrm rot="16200000" flipH="1">
                <a:off x="3181350" y="2000250"/>
                <a:ext cx="2590800" cy="114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endCxn id="99" idx="5"/>
              </p:cNvCxnSpPr>
              <p:nvPr/>
            </p:nvCxnSpPr>
            <p:spPr>
              <a:xfrm rot="16200000" flipH="1">
                <a:off x="2209800" y="1219200"/>
                <a:ext cx="2916004" cy="2001603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600200" y="838200"/>
                <a:ext cx="2971800" cy="2667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99" idx="0"/>
              </p:cNvCxnSpPr>
              <p:nvPr/>
            </p:nvCxnSpPr>
            <p:spPr>
              <a:xfrm rot="5400000">
                <a:off x="4057650" y="1162050"/>
                <a:ext cx="2667000" cy="17145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0800000" flipV="1">
                <a:off x="4495790" y="838200"/>
                <a:ext cx="2819410" cy="27051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endCxn id="99" idx="0"/>
              </p:cNvCxnSpPr>
              <p:nvPr/>
            </p:nvCxnSpPr>
            <p:spPr>
              <a:xfrm rot="10800000" flipV="1">
                <a:off x="4533900" y="1295400"/>
                <a:ext cx="2857500" cy="20574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 flipV="1">
                <a:off x="4572000" y="2133600"/>
                <a:ext cx="2819400" cy="13716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 flipV="1">
                <a:off x="4572000" y="3048000"/>
                <a:ext cx="2819400" cy="4572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endCxn id="99" idx="5"/>
              </p:cNvCxnSpPr>
              <p:nvPr/>
            </p:nvCxnSpPr>
            <p:spPr>
              <a:xfrm rot="10800000">
                <a:off x="4668604" y="3678004"/>
                <a:ext cx="2875198" cy="246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99" idx="6"/>
              </p:cNvCxnSpPr>
              <p:nvPr/>
            </p:nvCxnSpPr>
            <p:spPr>
              <a:xfrm rot="10800000">
                <a:off x="4724400" y="3543300"/>
                <a:ext cx="2864040" cy="1376222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0800000">
                <a:off x="4495800" y="3505200"/>
                <a:ext cx="3124195" cy="22098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4572000" y="3581400"/>
                <a:ext cx="2895600" cy="25146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99" idx="5"/>
              </p:cNvCxnSpPr>
              <p:nvPr/>
            </p:nvCxnSpPr>
            <p:spPr>
              <a:xfrm rot="16200000" flipV="1">
                <a:off x="4401906" y="3944702"/>
                <a:ext cx="2417998" cy="188460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2514600" y="3810000"/>
                <a:ext cx="2590800" cy="18288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9" idx="0"/>
              </p:cNvCxnSpPr>
              <p:nvPr/>
            </p:nvCxnSpPr>
            <p:spPr>
              <a:xfrm rot="16200000" flipH="1" flipV="1">
                <a:off x="2571750" y="2533650"/>
                <a:ext cx="1143000" cy="2781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endCxn id="99" idx="3"/>
              </p:cNvCxnSpPr>
              <p:nvPr/>
            </p:nvCxnSpPr>
            <p:spPr>
              <a:xfrm flipV="1">
                <a:off x="1600200" y="3678004"/>
                <a:ext cx="2798996" cy="249419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4343400" y="33528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16200000" flipH="1" flipV="1">
                <a:off x="2013720" y="3244080"/>
                <a:ext cx="2100122" cy="2927162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6200000" flipH="1">
                <a:off x="3429000" y="4800600"/>
                <a:ext cx="2438400" cy="1524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endCxn id="99" idx="0"/>
              </p:cNvCxnSpPr>
              <p:nvPr/>
            </p:nvCxnSpPr>
            <p:spPr>
              <a:xfrm>
                <a:off x="1600200" y="1371600"/>
                <a:ext cx="2933700" cy="19812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/>
            <p:cNvSpPr/>
            <p:nvPr/>
          </p:nvSpPr>
          <p:spPr>
            <a:xfrm>
              <a:off x="2819400" y="1219200"/>
              <a:ext cx="3352800" cy="3352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বাংলা উপসর্গ যোগে শব্দ</a:t>
              </a:r>
              <a:endPara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352800" y="0"/>
            <a:ext cx="2133600" cy="19812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Old_Bangladeshi_drinking_tea_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286000"/>
            <a:ext cx="2026920" cy="1999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lowchart: Process 2"/>
          <p:cNvSpPr/>
          <p:nvPr/>
        </p:nvSpPr>
        <p:spPr>
          <a:xfrm>
            <a:off x="3276600" y="2286000"/>
            <a:ext cx="2133600" cy="20574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ab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000"/>
            <a:ext cx="2057400" cy="2043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Process 3"/>
          <p:cNvSpPr/>
          <p:nvPr/>
        </p:nvSpPr>
        <p:spPr>
          <a:xfrm>
            <a:off x="3200400" y="4572000"/>
            <a:ext cx="2133600" cy="20574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কুঅভ্যাস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ntha_StitchDe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8962">
            <a:off x="5971727" y="4384056"/>
            <a:ext cx="2173746" cy="20574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304800" y="304800"/>
            <a:ext cx="2439427" cy="22098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 rot="20567485">
            <a:off x="5836613" y="4348233"/>
            <a:ext cx="2362200" cy="22098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21400953">
            <a:off x="3109960" y="2504896"/>
            <a:ext cx="2362200" cy="2209800"/>
            <a:chOff x="1676400" y="1143000"/>
            <a:chExt cx="2362200" cy="2209800"/>
          </a:xfrm>
        </p:grpSpPr>
        <p:sp>
          <p:nvSpPr>
            <p:cNvPr id="8" name="Freeform 7"/>
            <p:cNvSpPr/>
            <p:nvPr/>
          </p:nvSpPr>
          <p:spPr>
            <a:xfrm>
              <a:off x="1676400" y="1143000"/>
              <a:ext cx="2362200" cy="2209800"/>
            </a:xfrm>
            <a:custGeom>
              <a:avLst/>
              <a:gdLst>
                <a:gd name="connsiteX0" fmla="*/ 89459 w 2012942"/>
                <a:gd name="connsiteY0" fmla="*/ 46370 h 1712472"/>
                <a:gd name="connsiteX1" fmla="*/ 75392 w 2012942"/>
                <a:gd name="connsiteY1" fmla="*/ 102641 h 1712472"/>
                <a:gd name="connsiteX2" fmla="*/ 61324 w 2012942"/>
                <a:gd name="connsiteY2" fmla="*/ 144844 h 1712472"/>
                <a:gd name="connsiteX3" fmla="*/ 89459 w 2012942"/>
                <a:gd name="connsiteY3" fmla="*/ 201115 h 1712472"/>
                <a:gd name="connsiteX4" fmla="*/ 75392 w 2012942"/>
                <a:gd name="connsiteY4" fmla="*/ 341792 h 1712472"/>
                <a:gd name="connsiteX5" fmla="*/ 61324 w 2012942"/>
                <a:gd name="connsiteY5" fmla="*/ 398063 h 1712472"/>
                <a:gd name="connsiteX6" fmla="*/ 47256 w 2012942"/>
                <a:gd name="connsiteY6" fmla="*/ 524672 h 1712472"/>
                <a:gd name="connsiteX7" fmla="*/ 19121 w 2012942"/>
                <a:gd name="connsiteY7" fmla="*/ 623146 h 1712472"/>
                <a:gd name="connsiteX8" fmla="*/ 5053 w 2012942"/>
                <a:gd name="connsiteY8" fmla="*/ 721619 h 1712472"/>
                <a:gd name="connsiteX9" fmla="*/ 47256 w 2012942"/>
                <a:gd name="connsiteY9" fmla="*/ 1143650 h 1712472"/>
                <a:gd name="connsiteX10" fmla="*/ 75392 w 2012942"/>
                <a:gd name="connsiteY10" fmla="*/ 1228056 h 1712472"/>
                <a:gd name="connsiteX11" fmla="*/ 89459 w 2012942"/>
                <a:gd name="connsiteY11" fmla="*/ 1284327 h 1712472"/>
                <a:gd name="connsiteX12" fmla="*/ 117595 w 2012942"/>
                <a:gd name="connsiteY12" fmla="*/ 1368733 h 1712472"/>
                <a:gd name="connsiteX13" fmla="*/ 131662 w 2012942"/>
                <a:gd name="connsiteY13" fmla="*/ 1467207 h 1712472"/>
                <a:gd name="connsiteX14" fmla="*/ 230136 w 2012942"/>
                <a:gd name="connsiteY14" fmla="*/ 1509410 h 1712472"/>
                <a:gd name="connsiteX15" fmla="*/ 286407 w 2012942"/>
                <a:gd name="connsiteY15" fmla="*/ 1537546 h 1712472"/>
                <a:gd name="connsiteX16" fmla="*/ 328610 w 2012942"/>
                <a:gd name="connsiteY16" fmla="*/ 1565681 h 1712472"/>
                <a:gd name="connsiteX17" fmla="*/ 413016 w 2012942"/>
                <a:gd name="connsiteY17" fmla="*/ 1593816 h 1712472"/>
                <a:gd name="connsiteX18" fmla="*/ 511490 w 2012942"/>
                <a:gd name="connsiteY18" fmla="*/ 1621952 h 1712472"/>
                <a:gd name="connsiteX19" fmla="*/ 820979 w 2012942"/>
                <a:gd name="connsiteY19" fmla="*/ 1636019 h 1712472"/>
                <a:gd name="connsiteX20" fmla="*/ 1721312 w 2012942"/>
                <a:gd name="connsiteY20" fmla="*/ 1664155 h 1712472"/>
                <a:gd name="connsiteX21" fmla="*/ 1777582 w 2012942"/>
                <a:gd name="connsiteY21" fmla="*/ 1678223 h 1712472"/>
                <a:gd name="connsiteX22" fmla="*/ 1890124 w 2012942"/>
                <a:gd name="connsiteY22" fmla="*/ 1692290 h 1712472"/>
                <a:gd name="connsiteX23" fmla="*/ 1946395 w 2012942"/>
                <a:gd name="connsiteY23" fmla="*/ 1706358 h 1712472"/>
                <a:gd name="connsiteX24" fmla="*/ 1946395 w 2012942"/>
                <a:gd name="connsiteY24" fmla="*/ 1636019 h 1712472"/>
                <a:gd name="connsiteX25" fmla="*/ 1904192 w 2012942"/>
                <a:gd name="connsiteY25" fmla="*/ 1551613 h 1712472"/>
                <a:gd name="connsiteX26" fmla="*/ 1876056 w 2012942"/>
                <a:gd name="connsiteY26" fmla="*/ 1523478 h 1712472"/>
                <a:gd name="connsiteX27" fmla="*/ 1791650 w 2012942"/>
                <a:gd name="connsiteY27" fmla="*/ 1439072 h 1712472"/>
                <a:gd name="connsiteX28" fmla="*/ 1749447 w 2012942"/>
                <a:gd name="connsiteY28" fmla="*/ 1382801 h 1712472"/>
                <a:gd name="connsiteX29" fmla="*/ 1707244 w 2012942"/>
                <a:gd name="connsiteY29" fmla="*/ 1340598 h 1712472"/>
                <a:gd name="connsiteX30" fmla="*/ 1679109 w 2012942"/>
                <a:gd name="connsiteY30" fmla="*/ 1298395 h 1712472"/>
                <a:gd name="connsiteX31" fmla="*/ 1650973 w 2012942"/>
                <a:gd name="connsiteY31" fmla="*/ 1270259 h 1712472"/>
                <a:gd name="connsiteX32" fmla="*/ 1594702 w 2012942"/>
                <a:gd name="connsiteY32" fmla="*/ 1185853 h 1712472"/>
                <a:gd name="connsiteX33" fmla="*/ 1524364 w 2012942"/>
                <a:gd name="connsiteY33" fmla="*/ 1087379 h 1712472"/>
                <a:gd name="connsiteX34" fmla="*/ 1468093 w 2012942"/>
                <a:gd name="connsiteY34" fmla="*/ 1017041 h 1712472"/>
                <a:gd name="connsiteX35" fmla="*/ 1439958 w 2012942"/>
                <a:gd name="connsiteY35" fmla="*/ 974838 h 1712472"/>
                <a:gd name="connsiteX36" fmla="*/ 1411822 w 2012942"/>
                <a:gd name="connsiteY36" fmla="*/ 946703 h 1712472"/>
                <a:gd name="connsiteX37" fmla="*/ 1383687 w 2012942"/>
                <a:gd name="connsiteY37" fmla="*/ 904499 h 1712472"/>
                <a:gd name="connsiteX38" fmla="*/ 1369619 w 2012942"/>
                <a:gd name="connsiteY38" fmla="*/ 862296 h 1712472"/>
                <a:gd name="connsiteX39" fmla="*/ 1285213 w 2012942"/>
                <a:gd name="connsiteY39" fmla="*/ 791958 h 1712472"/>
                <a:gd name="connsiteX40" fmla="*/ 1257078 w 2012942"/>
                <a:gd name="connsiteY40" fmla="*/ 749755 h 1712472"/>
                <a:gd name="connsiteX41" fmla="*/ 1172672 w 2012942"/>
                <a:gd name="connsiteY41" fmla="*/ 721619 h 1712472"/>
                <a:gd name="connsiteX42" fmla="*/ 1102333 w 2012942"/>
                <a:gd name="connsiteY42" fmla="*/ 665349 h 1712472"/>
                <a:gd name="connsiteX43" fmla="*/ 1046062 w 2012942"/>
                <a:gd name="connsiteY43" fmla="*/ 609078 h 1712472"/>
                <a:gd name="connsiteX44" fmla="*/ 1003859 w 2012942"/>
                <a:gd name="connsiteY44" fmla="*/ 566875 h 1712472"/>
                <a:gd name="connsiteX45" fmla="*/ 975724 w 2012942"/>
                <a:gd name="connsiteY45" fmla="*/ 538739 h 1712472"/>
                <a:gd name="connsiteX46" fmla="*/ 947589 w 2012942"/>
                <a:gd name="connsiteY46" fmla="*/ 496536 h 1712472"/>
                <a:gd name="connsiteX47" fmla="*/ 877250 w 2012942"/>
                <a:gd name="connsiteY47" fmla="*/ 440266 h 1712472"/>
                <a:gd name="connsiteX48" fmla="*/ 820979 w 2012942"/>
                <a:gd name="connsiteY48" fmla="*/ 383995 h 1712472"/>
                <a:gd name="connsiteX49" fmla="*/ 736573 w 2012942"/>
                <a:gd name="connsiteY49" fmla="*/ 327724 h 1712472"/>
                <a:gd name="connsiteX50" fmla="*/ 652167 w 2012942"/>
                <a:gd name="connsiteY50" fmla="*/ 271453 h 1712472"/>
                <a:gd name="connsiteX51" fmla="*/ 567761 w 2012942"/>
                <a:gd name="connsiteY51" fmla="*/ 172979 h 1712472"/>
                <a:gd name="connsiteX52" fmla="*/ 525558 w 2012942"/>
                <a:gd name="connsiteY52" fmla="*/ 144844 h 1712472"/>
                <a:gd name="connsiteX53" fmla="*/ 497422 w 2012942"/>
                <a:gd name="connsiteY53" fmla="*/ 116709 h 1712472"/>
                <a:gd name="connsiteX54" fmla="*/ 413016 w 2012942"/>
                <a:gd name="connsiteY54" fmla="*/ 88573 h 1712472"/>
                <a:gd name="connsiteX55" fmla="*/ 370813 w 2012942"/>
                <a:gd name="connsiteY55" fmla="*/ 60438 h 1712472"/>
                <a:gd name="connsiteX56" fmla="*/ 216069 w 2012942"/>
                <a:gd name="connsiteY56" fmla="*/ 18235 h 1712472"/>
                <a:gd name="connsiteX57" fmla="*/ 75392 w 2012942"/>
                <a:gd name="connsiteY57" fmla="*/ 74506 h 1712472"/>
                <a:gd name="connsiteX58" fmla="*/ 61324 w 2012942"/>
                <a:gd name="connsiteY58" fmla="*/ 88573 h 17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12942" h="1712472">
                  <a:moveTo>
                    <a:pt x="89459" y="46370"/>
                  </a:moveTo>
                  <a:cubicBezTo>
                    <a:pt x="84770" y="65127"/>
                    <a:pt x="80703" y="84051"/>
                    <a:pt x="75392" y="102641"/>
                  </a:cubicBezTo>
                  <a:cubicBezTo>
                    <a:pt x="71318" y="116899"/>
                    <a:pt x="59227" y="130164"/>
                    <a:pt x="61324" y="144844"/>
                  </a:cubicBezTo>
                  <a:cubicBezTo>
                    <a:pt x="64290" y="165604"/>
                    <a:pt x="80081" y="182358"/>
                    <a:pt x="89459" y="201115"/>
                  </a:cubicBezTo>
                  <a:cubicBezTo>
                    <a:pt x="84770" y="248007"/>
                    <a:pt x="82057" y="295139"/>
                    <a:pt x="75392" y="341792"/>
                  </a:cubicBezTo>
                  <a:cubicBezTo>
                    <a:pt x="72658" y="360932"/>
                    <a:pt x="64264" y="378954"/>
                    <a:pt x="61324" y="398063"/>
                  </a:cubicBezTo>
                  <a:cubicBezTo>
                    <a:pt x="54867" y="440032"/>
                    <a:pt x="53713" y="482703"/>
                    <a:pt x="47256" y="524672"/>
                  </a:cubicBezTo>
                  <a:cubicBezTo>
                    <a:pt x="42208" y="557484"/>
                    <a:pt x="29628" y="591627"/>
                    <a:pt x="19121" y="623146"/>
                  </a:cubicBezTo>
                  <a:cubicBezTo>
                    <a:pt x="14432" y="655970"/>
                    <a:pt x="5053" y="688461"/>
                    <a:pt x="5053" y="721619"/>
                  </a:cubicBezTo>
                  <a:cubicBezTo>
                    <a:pt x="5053" y="880222"/>
                    <a:pt x="0" y="1001884"/>
                    <a:pt x="47256" y="1143650"/>
                  </a:cubicBezTo>
                  <a:cubicBezTo>
                    <a:pt x="56635" y="1171785"/>
                    <a:pt x="68199" y="1199284"/>
                    <a:pt x="75392" y="1228056"/>
                  </a:cubicBezTo>
                  <a:cubicBezTo>
                    <a:pt x="80081" y="1246813"/>
                    <a:pt x="83903" y="1265808"/>
                    <a:pt x="89459" y="1284327"/>
                  </a:cubicBezTo>
                  <a:cubicBezTo>
                    <a:pt x="97981" y="1312734"/>
                    <a:pt x="117595" y="1368733"/>
                    <a:pt x="117595" y="1368733"/>
                  </a:cubicBezTo>
                  <a:cubicBezTo>
                    <a:pt x="122284" y="1401558"/>
                    <a:pt x="118195" y="1436907"/>
                    <a:pt x="131662" y="1467207"/>
                  </a:cubicBezTo>
                  <a:cubicBezTo>
                    <a:pt x="143806" y="1494531"/>
                    <a:pt x="210232" y="1504434"/>
                    <a:pt x="230136" y="1509410"/>
                  </a:cubicBezTo>
                  <a:cubicBezTo>
                    <a:pt x="248893" y="1518789"/>
                    <a:pt x="268199" y="1527141"/>
                    <a:pt x="286407" y="1537546"/>
                  </a:cubicBezTo>
                  <a:cubicBezTo>
                    <a:pt x="301087" y="1545934"/>
                    <a:pt x="313160" y="1558814"/>
                    <a:pt x="328610" y="1565681"/>
                  </a:cubicBezTo>
                  <a:cubicBezTo>
                    <a:pt x="355711" y="1577726"/>
                    <a:pt x="384881" y="1584438"/>
                    <a:pt x="413016" y="1593816"/>
                  </a:cubicBezTo>
                  <a:cubicBezTo>
                    <a:pt x="436983" y="1601805"/>
                    <a:pt x="488525" y="1620186"/>
                    <a:pt x="511490" y="1621952"/>
                  </a:cubicBezTo>
                  <a:cubicBezTo>
                    <a:pt x="614455" y="1629872"/>
                    <a:pt x="717816" y="1631330"/>
                    <a:pt x="820979" y="1636019"/>
                  </a:cubicBezTo>
                  <a:cubicBezTo>
                    <a:pt x="1169138" y="1705652"/>
                    <a:pt x="792315" y="1634662"/>
                    <a:pt x="1721312" y="1664155"/>
                  </a:cubicBezTo>
                  <a:cubicBezTo>
                    <a:pt x="1740636" y="1664768"/>
                    <a:pt x="1758511" y="1675045"/>
                    <a:pt x="1777582" y="1678223"/>
                  </a:cubicBezTo>
                  <a:cubicBezTo>
                    <a:pt x="1814874" y="1684438"/>
                    <a:pt x="1852610" y="1687601"/>
                    <a:pt x="1890124" y="1692290"/>
                  </a:cubicBezTo>
                  <a:cubicBezTo>
                    <a:pt x="1908881" y="1696979"/>
                    <a:pt x="1928053" y="1712472"/>
                    <a:pt x="1946395" y="1706358"/>
                  </a:cubicBezTo>
                  <a:cubicBezTo>
                    <a:pt x="2012942" y="1684176"/>
                    <a:pt x="1962123" y="1651747"/>
                    <a:pt x="1946395" y="1636019"/>
                  </a:cubicBezTo>
                  <a:cubicBezTo>
                    <a:pt x="1931537" y="1591446"/>
                    <a:pt x="1935357" y="1590569"/>
                    <a:pt x="1904192" y="1551613"/>
                  </a:cubicBezTo>
                  <a:cubicBezTo>
                    <a:pt x="1895906" y="1541256"/>
                    <a:pt x="1884547" y="1533667"/>
                    <a:pt x="1876056" y="1523478"/>
                  </a:cubicBezTo>
                  <a:cubicBezTo>
                    <a:pt x="1810620" y="1444955"/>
                    <a:pt x="1862800" y="1486505"/>
                    <a:pt x="1791650" y="1439072"/>
                  </a:cubicBezTo>
                  <a:cubicBezTo>
                    <a:pt x="1777582" y="1420315"/>
                    <a:pt x="1764706" y="1400603"/>
                    <a:pt x="1749447" y="1382801"/>
                  </a:cubicBezTo>
                  <a:cubicBezTo>
                    <a:pt x="1736500" y="1367696"/>
                    <a:pt x="1719980" y="1355882"/>
                    <a:pt x="1707244" y="1340598"/>
                  </a:cubicBezTo>
                  <a:cubicBezTo>
                    <a:pt x="1696420" y="1327610"/>
                    <a:pt x="1689671" y="1311597"/>
                    <a:pt x="1679109" y="1298395"/>
                  </a:cubicBezTo>
                  <a:cubicBezTo>
                    <a:pt x="1670823" y="1288038"/>
                    <a:pt x="1658330" y="1281295"/>
                    <a:pt x="1650973" y="1270259"/>
                  </a:cubicBezTo>
                  <a:cubicBezTo>
                    <a:pt x="1582839" y="1168058"/>
                    <a:pt x="1659214" y="1250365"/>
                    <a:pt x="1594702" y="1185853"/>
                  </a:cubicBezTo>
                  <a:cubicBezTo>
                    <a:pt x="1559808" y="1081167"/>
                    <a:pt x="1613371" y="1220892"/>
                    <a:pt x="1524364" y="1087379"/>
                  </a:cubicBezTo>
                  <a:cubicBezTo>
                    <a:pt x="1437768" y="957483"/>
                    <a:pt x="1548274" y="1117267"/>
                    <a:pt x="1468093" y="1017041"/>
                  </a:cubicBezTo>
                  <a:cubicBezTo>
                    <a:pt x="1457531" y="1003839"/>
                    <a:pt x="1450520" y="988040"/>
                    <a:pt x="1439958" y="974838"/>
                  </a:cubicBezTo>
                  <a:cubicBezTo>
                    <a:pt x="1431672" y="964481"/>
                    <a:pt x="1420107" y="957060"/>
                    <a:pt x="1411822" y="946703"/>
                  </a:cubicBezTo>
                  <a:cubicBezTo>
                    <a:pt x="1401260" y="933500"/>
                    <a:pt x="1391248" y="919622"/>
                    <a:pt x="1383687" y="904499"/>
                  </a:cubicBezTo>
                  <a:cubicBezTo>
                    <a:pt x="1377055" y="891236"/>
                    <a:pt x="1377844" y="874634"/>
                    <a:pt x="1369619" y="862296"/>
                  </a:cubicBezTo>
                  <a:cubicBezTo>
                    <a:pt x="1347955" y="829800"/>
                    <a:pt x="1316355" y="812719"/>
                    <a:pt x="1285213" y="791958"/>
                  </a:cubicBezTo>
                  <a:cubicBezTo>
                    <a:pt x="1275835" y="777890"/>
                    <a:pt x="1271415" y="758716"/>
                    <a:pt x="1257078" y="749755"/>
                  </a:cubicBezTo>
                  <a:cubicBezTo>
                    <a:pt x="1231929" y="734037"/>
                    <a:pt x="1172672" y="721619"/>
                    <a:pt x="1172672" y="721619"/>
                  </a:cubicBezTo>
                  <a:cubicBezTo>
                    <a:pt x="1076881" y="625831"/>
                    <a:pt x="1226575" y="771842"/>
                    <a:pt x="1102333" y="665349"/>
                  </a:cubicBezTo>
                  <a:cubicBezTo>
                    <a:pt x="1082193" y="648086"/>
                    <a:pt x="1064819" y="627835"/>
                    <a:pt x="1046062" y="609078"/>
                  </a:cubicBezTo>
                  <a:lnTo>
                    <a:pt x="1003859" y="566875"/>
                  </a:lnTo>
                  <a:cubicBezTo>
                    <a:pt x="994481" y="557496"/>
                    <a:pt x="983081" y="549775"/>
                    <a:pt x="975724" y="538739"/>
                  </a:cubicBezTo>
                  <a:cubicBezTo>
                    <a:pt x="966346" y="524671"/>
                    <a:pt x="958151" y="509738"/>
                    <a:pt x="947589" y="496536"/>
                  </a:cubicBezTo>
                  <a:cubicBezTo>
                    <a:pt x="912763" y="453004"/>
                    <a:pt x="923777" y="480146"/>
                    <a:pt x="877250" y="440266"/>
                  </a:cubicBezTo>
                  <a:cubicBezTo>
                    <a:pt x="857110" y="423003"/>
                    <a:pt x="839736" y="402752"/>
                    <a:pt x="820979" y="383995"/>
                  </a:cubicBezTo>
                  <a:cubicBezTo>
                    <a:pt x="727319" y="290335"/>
                    <a:pt x="828188" y="378622"/>
                    <a:pt x="736573" y="327724"/>
                  </a:cubicBezTo>
                  <a:cubicBezTo>
                    <a:pt x="707014" y="311302"/>
                    <a:pt x="652167" y="271453"/>
                    <a:pt x="652167" y="271453"/>
                  </a:cubicBezTo>
                  <a:cubicBezTo>
                    <a:pt x="626712" y="233270"/>
                    <a:pt x="608697" y="200269"/>
                    <a:pt x="567761" y="172979"/>
                  </a:cubicBezTo>
                  <a:cubicBezTo>
                    <a:pt x="553693" y="163601"/>
                    <a:pt x="538760" y="155406"/>
                    <a:pt x="525558" y="144844"/>
                  </a:cubicBezTo>
                  <a:cubicBezTo>
                    <a:pt x="515201" y="136559"/>
                    <a:pt x="509285" y="122640"/>
                    <a:pt x="497422" y="116709"/>
                  </a:cubicBezTo>
                  <a:cubicBezTo>
                    <a:pt x="470896" y="103446"/>
                    <a:pt x="437692" y="105024"/>
                    <a:pt x="413016" y="88573"/>
                  </a:cubicBezTo>
                  <a:cubicBezTo>
                    <a:pt x="398948" y="79195"/>
                    <a:pt x="386263" y="67305"/>
                    <a:pt x="370813" y="60438"/>
                  </a:cubicBezTo>
                  <a:cubicBezTo>
                    <a:pt x="312402" y="34478"/>
                    <a:pt x="276242" y="30270"/>
                    <a:pt x="216069" y="18235"/>
                  </a:cubicBezTo>
                  <a:cubicBezTo>
                    <a:pt x="71602" y="36294"/>
                    <a:pt x="131272" y="0"/>
                    <a:pt x="75392" y="74506"/>
                  </a:cubicBezTo>
                  <a:cubicBezTo>
                    <a:pt x="71413" y="79811"/>
                    <a:pt x="66013" y="83884"/>
                    <a:pt x="61324" y="88573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1981200" y="2057400"/>
              <a:ext cx="1066800" cy="762000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Process 1"/>
          <p:cNvSpPr/>
          <p:nvPr/>
        </p:nvSpPr>
        <p:spPr>
          <a:xfrm rot="21403319">
            <a:off x="3033047" y="2504129"/>
            <a:ext cx="2362200" cy="22098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590800"/>
            <a:ext cx="2286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DUCK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724400"/>
            <a:ext cx="2305050" cy="1981199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152400" y="152400"/>
            <a:ext cx="2438400" cy="22860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পাতি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276600" y="2590800"/>
            <a:ext cx="2438400" cy="23622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553200" y="4724400"/>
            <a:ext cx="2362200" cy="19812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পাতিহাঁস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e-on-plate-low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438400"/>
            <a:ext cx="2590800" cy="2362200"/>
          </a:xfrm>
          <a:prstGeom prst="rect">
            <a:avLst/>
          </a:prstGeom>
        </p:spPr>
      </p:pic>
      <p:pic>
        <p:nvPicPr>
          <p:cNvPr id="3" name="Picture 2" descr="78402-3x2-340x2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19600"/>
            <a:ext cx="2362200" cy="2219036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152400" y="228600"/>
            <a:ext cx="2514600" cy="23622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124200" y="2438400"/>
            <a:ext cx="2514600" cy="23622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477000" y="4343400"/>
            <a:ext cx="2514600" cy="23622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হাভাত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419600"/>
            <a:ext cx="2499360" cy="2226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Goats-on-the-road-in-Dhaka-Bangladesh.jpg"/>
          <p:cNvPicPr>
            <a:picLocks noChangeAspect="1"/>
          </p:cNvPicPr>
          <p:nvPr/>
        </p:nvPicPr>
        <p:blipFill>
          <a:blip r:embed="rId3" cstate="print"/>
          <a:srcRect l="41667" t="38889" r="6250" b="11111"/>
          <a:stretch>
            <a:fillRect/>
          </a:stretch>
        </p:blipFill>
        <p:spPr>
          <a:xfrm>
            <a:off x="3352800" y="2362200"/>
            <a:ext cx="2362200" cy="2219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Process 4"/>
          <p:cNvSpPr/>
          <p:nvPr/>
        </p:nvSpPr>
        <p:spPr>
          <a:xfrm>
            <a:off x="304800" y="228600"/>
            <a:ext cx="2514600" cy="23622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400800" y="4343400"/>
            <a:ext cx="2514600" cy="23622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রামছাগল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276600" y="2286000"/>
            <a:ext cx="2514600" cy="23622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ছাগল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28800"/>
            <a:ext cx="30432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530" y="1371600"/>
            <a:ext cx="3162139" cy="355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Horizontal Scroll 6"/>
          <p:cNvSpPr/>
          <p:nvPr/>
        </p:nvSpPr>
        <p:spPr>
          <a:xfrm>
            <a:off x="3992805" y="174901"/>
            <a:ext cx="3348111" cy="167405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পরিচিতি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1000" y="5473700"/>
            <a:ext cx="7643813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আনিছুর রহমান</a:t>
            </a:r>
          </a:p>
          <a:p>
            <a:pPr algn="ctr"/>
            <a:r>
              <a:rPr lang="bn-IN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সহকারী শিক্ষক</a:t>
            </a:r>
          </a:p>
          <a:p>
            <a:pPr algn="ctr"/>
            <a:r>
              <a:rPr lang="bn-IN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কালীগঞ্জ করিম উদ্দিন পাবলিক পাইলট উচ্চ বিদ্যালয়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200400"/>
            <a:ext cx="2438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bn-BD" sz="2800" b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বিষয়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: </a:t>
            </a:r>
            <a:r>
              <a:rPr lang="bn-BD" sz="2800" b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বাংলা দ্বিতীয় পত্র (ব্যাকরণ)</a:t>
            </a:r>
          </a:p>
          <a:p>
            <a:pPr algn="r"/>
            <a:r>
              <a:rPr lang="bn-BD" sz="2800" b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নবম শ্রেণি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9" descr="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0"/>
            <a:ext cx="1295400" cy="1524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61722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8595360" cy="53245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উপসর্গ যোগে নতুন শব্দ গঠন কর</a:t>
            </a: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সু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bn-BD" sz="7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133600" y="381000"/>
            <a:ext cx="4343400" cy="1066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581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457200" y="2362200"/>
            <a:ext cx="6705600" cy="769441"/>
            <a:chOff x="664535" y="1752600"/>
            <a:chExt cx="7641265" cy="769441"/>
          </a:xfrm>
        </p:grpSpPr>
        <p:sp>
          <p:nvSpPr>
            <p:cNvPr id="8" name="TextBox 7"/>
            <p:cNvSpPr txBox="1"/>
            <p:nvPr/>
          </p:nvSpPr>
          <p:spPr>
            <a:xfrm>
              <a:off x="1752600" y="1752600"/>
              <a:ext cx="6553200" cy="7694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উপসর্গ কী?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664535" y="1828800"/>
              <a:ext cx="868326" cy="533400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304800" y="3733800"/>
            <a:ext cx="8077200" cy="769441"/>
            <a:chOff x="838200" y="3733800"/>
            <a:chExt cx="6248400" cy="769441"/>
          </a:xfrm>
        </p:grpSpPr>
        <p:sp>
          <p:nvSpPr>
            <p:cNvPr id="10" name="TextBox 9"/>
            <p:cNvSpPr txBox="1"/>
            <p:nvPr/>
          </p:nvSpPr>
          <p:spPr>
            <a:xfrm>
              <a:off x="1752600" y="3733800"/>
              <a:ext cx="5334000" cy="7694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উপসর্গ যোগে ৫টি নতুন শব্দ গঠন কর।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838200" y="3733800"/>
              <a:ext cx="685800" cy="533400"/>
            </a:xfrm>
            <a:prstGeom prst="star5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533400" y="4724400"/>
            <a:ext cx="7391400" cy="707886"/>
            <a:chOff x="762000" y="5105400"/>
            <a:chExt cx="7391400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676400" y="5105400"/>
              <a:ext cx="6477000" cy="707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বাংলা উপসর্গ কয়টি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762000" y="5181600"/>
              <a:ext cx="685800" cy="533400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  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762000" y="304800"/>
            <a:ext cx="7391400" cy="22098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3581400"/>
            <a:ext cx="83820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অ, কু, অজ, পাতি উপসর্গ দিয়ে নতুন শব্দ গঠন কর।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_j3QBW58gcoc/S1-APKzawQI/AAAAAAAAEhM/C7zmzqp_AlY/s320/32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95600"/>
            <a:ext cx="5785556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3276600" y="533400"/>
            <a:ext cx="27432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2286000"/>
            <a:ext cx="2057400" cy="1804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JOURNEY BY B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953000"/>
            <a:ext cx="2044527" cy="1815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_42250544_beating_ap_416.jpg"/>
          <p:cNvPicPr>
            <a:picLocks noChangeAspect="1"/>
          </p:cNvPicPr>
          <p:nvPr/>
        </p:nvPicPr>
        <p:blipFill>
          <a:blip r:embed="rId4" cstate="print"/>
          <a:srcRect l="26489" t="46887" r="16717"/>
          <a:stretch>
            <a:fillRect/>
          </a:stretch>
        </p:blipFill>
        <p:spPr>
          <a:xfrm rot="20359760">
            <a:off x="5555797" y="4397229"/>
            <a:ext cx="2113243" cy="1962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67580scr-ramadan-620.jpg"/>
          <p:cNvPicPr>
            <a:picLocks noChangeAspect="1"/>
          </p:cNvPicPr>
          <p:nvPr/>
        </p:nvPicPr>
        <p:blipFill>
          <a:blip r:embed="rId5"/>
          <a:srcRect r="8434"/>
          <a:stretch>
            <a:fillRect/>
          </a:stretch>
        </p:blipFill>
        <p:spPr>
          <a:xfrm rot="1328814">
            <a:off x="974341" y="4280851"/>
            <a:ext cx="2068286" cy="1935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914400" y="457200"/>
            <a:ext cx="2133600" cy="1905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24200" y="152400"/>
            <a:ext cx="2133600" cy="1905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362200"/>
            <a:ext cx="2133600" cy="1905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457200"/>
            <a:ext cx="2133600" cy="1905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4400" y="4191000"/>
            <a:ext cx="2133600" cy="1981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24200" y="4953000"/>
            <a:ext cx="2057400" cy="1905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62600" y="4343400"/>
            <a:ext cx="2209800" cy="2057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24600" y="2209800"/>
            <a:ext cx="2133600" cy="1905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উপহার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514600" y="2057400"/>
            <a:ext cx="3276600" cy="2741612"/>
            <a:chOff x="2514600" y="2133600"/>
            <a:chExt cx="3276600" cy="2741612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0" y="2667000"/>
              <a:ext cx="2190750" cy="1768436"/>
              <a:chOff x="3048000" y="2667000"/>
              <a:chExt cx="2190750" cy="1768436"/>
            </a:xfrm>
          </p:grpSpPr>
          <p:pic>
            <p:nvPicPr>
              <p:cNvPr id="8" name="Picture 7" descr="gold-necklace1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8000" y="2667000"/>
                <a:ext cx="2190750" cy="176843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810000" y="2895600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800" dirty="0" smtClean="0">
                    <a:latin typeface="NikoshBAN" pitchFamily="2" charset="0"/>
                    <a:cs typeface="NikoshBAN" pitchFamily="2" charset="0"/>
                  </a:rPr>
                  <a:t>হার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2514600" y="3429000"/>
              <a:ext cx="533400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887788" y="4646612"/>
              <a:ext cx="455612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3086100" y="2476500"/>
              <a:ext cx="381000" cy="3048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257800" y="3429000"/>
              <a:ext cx="533400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2895600" y="4114800"/>
              <a:ext cx="381000" cy="3810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 flipV="1">
              <a:off x="4876800" y="2514600"/>
              <a:ext cx="457200" cy="3810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H="1">
              <a:off x="3848894" y="2399506"/>
              <a:ext cx="531814" cy="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953000" y="4114800"/>
              <a:ext cx="381000" cy="37941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696200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উপসর্গ </a:t>
            </a: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বাংলা উপসর্গ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828800" y="152400"/>
            <a:ext cx="5105400" cy="838200"/>
          </a:xfrm>
          <a:prstGeom prst="round1Rect">
            <a:avLst/>
          </a:prstGeom>
          <a:solidFill>
            <a:srgbClr val="00B05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143000"/>
            <a:ext cx="56388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এই পাঠ শেষে শিক্ষার্থীরা-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600" y="2362200"/>
            <a:ext cx="8305800" cy="3471684"/>
            <a:chOff x="609600" y="2362200"/>
            <a:chExt cx="8305800" cy="3471684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0" y="2362200"/>
              <a:ext cx="6781800" cy="769441"/>
              <a:chOff x="609600" y="3124200"/>
              <a:chExt cx="6781800" cy="769441"/>
            </a:xfrm>
          </p:grpSpPr>
          <p:sp>
            <p:nvSpPr>
              <p:cNvPr id="4" name="Quad Arrow Callout 3"/>
              <p:cNvSpPr/>
              <p:nvPr/>
            </p:nvSpPr>
            <p:spPr>
              <a:xfrm>
                <a:off x="609600" y="3124200"/>
                <a:ext cx="838200" cy="762000"/>
              </a:xfrm>
              <a:prstGeom prst="quad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76400" y="3124200"/>
                <a:ext cx="5715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উপসর্গ কী তা বলতে পারবে</a:t>
                </a:r>
                <a:endParaRPr lang="en-US" sz="28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447800" y="4572000"/>
              <a:ext cx="7162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বাংলা উপসর্গ প্রয়োগে শব্দ লিখতে পারবে</a:t>
              </a:r>
              <a:endParaRPr lang="en-US" sz="4400" dirty="0" smtClean="0"/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Quad Arrow Callout 7"/>
            <p:cNvSpPr/>
            <p:nvPr/>
          </p:nvSpPr>
          <p:spPr>
            <a:xfrm>
              <a:off x="685800" y="3429000"/>
              <a:ext cx="838200" cy="762000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Quad Arrow Callout 13"/>
            <p:cNvSpPr/>
            <p:nvPr/>
          </p:nvSpPr>
          <p:spPr>
            <a:xfrm>
              <a:off x="609600" y="4572000"/>
              <a:ext cx="838200" cy="762000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76400" y="3581400"/>
              <a:ext cx="7239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উপসর্গ  এর  প্রকার  উল্লেখ করতে পারবে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572000"/>
            <a:ext cx="1981200" cy="1935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" name="Rectangle 48"/>
          <p:cNvSpPr/>
          <p:nvPr/>
        </p:nvSpPr>
        <p:spPr>
          <a:xfrm>
            <a:off x="3657600" y="4495800"/>
            <a:ext cx="22098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কেজো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" name="Picture 53" descr="Item_1__Broken_Chair_by_MystSt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733800" y="4495800"/>
            <a:ext cx="1905000" cy="20574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657600" y="4495800"/>
            <a:ext cx="19812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অকেজো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4724400"/>
            <a:ext cx="1981200" cy="167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lue-rose..jpg"/>
          <p:cNvPicPr>
            <a:picLocks noChangeAspect="1"/>
          </p:cNvPicPr>
          <p:nvPr/>
        </p:nvPicPr>
        <p:blipFill>
          <a:blip r:embed="rId5"/>
          <a:srcRect t="2222" b="40000"/>
          <a:stretch>
            <a:fillRect/>
          </a:stretch>
        </p:blipFill>
        <p:spPr>
          <a:xfrm>
            <a:off x="1905000" y="2590800"/>
            <a:ext cx="5029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1573E-6 L -0.00417 -0.5904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259E-6 L -0.00416 -0.593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4218E-6 L -0.30834 -0.5994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259E-6 L 0.29584 -0.6049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4218E-6 L 0.3 -0.6105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28600" y="2438400"/>
            <a:ext cx="2590800" cy="24384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ther afection.jpg"/>
          <p:cNvPicPr>
            <a:picLocks noChangeAspect="1"/>
          </p:cNvPicPr>
          <p:nvPr/>
        </p:nvPicPr>
        <p:blipFill>
          <a:blip r:embed="rId2"/>
          <a:srcRect r="18000"/>
          <a:stretch>
            <a:fillRect/>
          </a:stretch>
        </p:blipFill>
        <p:spPr>
          <a:xfrm>
            <a:off x="3352800" y="2362200"/>
            <a:ext cx="2537257" cy="243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2362200"/>
            <a:ext cx="2590800" cy="2438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leeping_on_the_streets_of_dhaka1.jpg"/>
          <p:cNvPicPr>
            <a:picLocks noChangeAspect="1"/>
          </p:cNvPicPr>
          <p:nvPr/>
        </p:nvPicPr>
        <p:blipFill>
          <a:blip r:embed="rId3"/>
          <a:srcRect l="6000" r="10000" b="22667"/>
          <a:stretch>
            <a:fillRect/>
          </a:stretch>
        </p:blipFill>
        <p:spPr>
          <a:xfrm>
            <a:off x="6324600" y="2362200"/>
            <a:ext cx="2514600" cy="24384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324600" y="2362200"/>
            <a:ext cx="2590800" cy="251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অনাদর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953000"/>
            <a:ext cx="21336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00400" y="4876800"/>
            <a:ext cx="21336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কাঁড়া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00400" y="4800600"/>
            <a:ext cx="2133600" cy="18288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olished-and-unpolished-rice-49d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876800"/>
            <a:ext cx="2057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3200400" y="4876800"/>
            <a:ext cx="21336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আকাঁড়া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3048000" y="4953000"/>
            <a:ext cx="2362200" cy="2057400"/>
          </a:xfrm>
          <a:prstGeom prst="foldedCorner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9103E-6 L 0.00833 -0.627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7475E-6 L 0.00833 -0.621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 L -0.29167 -0.6216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111 L 0.29167 -0.6327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3.27475E-6 L 0.29166 -0.6438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by-e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514600"/>
            <a:ext cx="21336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r ey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724401"/>
            <a:ext cx="2209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owchart: Process 5"/>
          <p:cNvSpPr/>
          <p:nvPr/>
        </p:nvSpPr>
        <p:spPr>
          <a:xfrm>
            <a:off x="381000" y="381000"/>
            <a:ext cx="2286000" cy="19050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2514600"/>
            <a:ext cx="2209800" cy="198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0" y="4724400"/>
            <a:ext cx="2286000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আড়চোখ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259</Words>
  <Application>Microsoft Office PowerPoint</Application>
  <PresentationFormat>On-screen Show (4:3)</PresentationFormat>
  <Paragraphs>106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Baten</dc:creator>
  <cp:lastModifiedBy>SIMON KUP</cp:lastModifiedBy>
  <cp:revision>200</cp:revision>
  <dcterms:created xsi:type="dcterms:W3CDTF">2012-03-11T15:39:52Z</dcterms:created>
  <dcterms:modified xsi:type="dcterms:W3CDTF">2020-07-22T09:27:53Z</dcterms:modified>
</cp:coreProperties>
</file>