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2" r:id="rId2"/>
    <p:sldMasterId id="2147483794" r:id="rId3"/>
  </p:sldMasterIdLst>
  <p:notesMasterIdLst>
    <p:notesMasterId r:id="rId24"/>
  </p:notesMasterIdLst>
  <p:sldIdLst>
    <p:sldId id="283" r:id="rId4"/>
    <p:sldId id="284" r:id="rId5"/>
    <p:sldId id="263" r:id="rId6"/>
    <p:sldId id="286" r:id="rId7"/>
    <p:sldId id="264" r:id="rId8"/>
    <p:sldId id="265" r:id="rId9"/>
    <p:sldId id="313" r:id="rId10"/>
    <p:sldId id="314" r:id="rId11"/>
    <p:sldId id="320" r:id="rId12"/>
    <p:sldId id="315" r:id="rId13"/>
    <p:sldId id="316" r:id="rId14"/>
    <p:sldId id="305" r:id="rId15"/>
    <p:sldId id="321" r:id="rId16"/>
    <p:sldId id="317" r:id="rId17"/>
    <p:sldId id="318" r:id="rId18"/>
    <p:sldId id="319" r:id="rId19"/>
    <p:sldId id="272" r:id="rId20"/>
    <p:sldId id="271" r:id="rId21"/>
    <p:sldId id="270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7133" autoAdjust="0"/>
  </p:normalViewPr>
  <p:slideViewPr>
    <p:cSldViewPr>
      <p:cViewPr>
        <p:scale>
          <a:sx n="75" d="100"/>
          <a:sy n="75" d="100"/>
        </p:scale>
        <p:origin x="-1224" y="-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0366D-8B27-4FB0-AFD3-F5FCD80E6E2E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4E48-10A7-4787-B892-57217B087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22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51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37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41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04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8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55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26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496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62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46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28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831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416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668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289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52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44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408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2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45517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7129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 spd="slow">
    <p:checker/>
    <p:sndAc>
      <p:stSnd>
        <p:snd r:embed="rId15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2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6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53340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Bevel 5"/>
          <p:cNvSpPr/>
          <p:nvPr/>
        </p:nvSpPr>
        <p:spPr>
          <a:xfrm>
            <a:off x="0" y="5482043"/>
            <a:ext cx="9144000" cy="1375957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BurigangaSushreeMJ" pitchFamily="2" charset="0"/>
                <a:cs typeface="NikoshBAN" pitchFamily="2" charset="0"/>
              </a:rPr>
              <a:t>স্বাগতম</a:t>
            </a:r>
            <a:endParaRPr lang="bn-BD" dirty="0" smtClean="0">
              <a:solidFill>
                <a:srgbClr val="FF0000"/>
              </a:solidFill>
              <a:latin typeface="BurigangaSushreeMJ" pitchFamily="2" charset="0"/>
              <a:cs typeface="NikoshBAN" pitchFamily="2" charset="0"/>
            </a:endParaRPr>
          </a:p>
        </p:txBody>
      </p:sp>
      <p:pic>
        <p:nvPicPr>
          <p:cNvPr id="5" name="Picture 4" descr="86944732-bacteria-3d-rendering-of-a-bacteria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9869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457200"/>
            <a:ext cx="145103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5791200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ভাইরাস  মানব দেহে বসন্ত , হাম, সর্দি ,ইনফ্লুয়েঞ্জা ইত্যাদি রোগ সৃষ্টি করে।</a:t>
            </a:r>
            <a:endParaRPr lang="en-US" sz="2400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35814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524000"/>
            <a:ext cx="34290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581400"/>
            <a:ext cx="35814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download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3581400"/>
            <a:ext cx="33528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57400" y="2971800"/>
            <a:ext cx="5421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বসন্ত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943601" y="2895600"/>
            <a:ext cx="53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হাম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1905000" y="5181600"/>
            <a:ext cx="487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সর্দি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5943600" y="5181600"/>
            <a:ext cx="966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ইনফ্লুয়েঞ্জা</a:t>
            </a:r>
            <a:endParaRPr lang="en-US" sz="20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81000"/>
            <a:ext cx="139493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download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3733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495800"/>
            <a:ext cx="36766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0600" y="3048000"/>
            <a:ext cx="243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>ধানের টুংরো ও তামাকের মোজায়েক রোগ ভাইরাসের কারনে হয়।</a:t>
            </a:r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4800" y="457200"/>
            <a:ext cx="202010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057400"/>
            <a:ext cx="3886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ব্যাকটেরিয়াঃ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ব্যাকটেরিয়া হলো আদি নিউক্লিয়াসযুক্ত,অসবুজ,এককোষী অনুবীক্ষণিক  জীব।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76400"/>
            <a:ext cx="4114800" cy="2286000"/>
          </a:xfrm>
          <a:prstGeom prst="rect">
            <a:avLst/>
          </a:prstGeom>
        </p:spPr>
      </p:pic>
      <p:pic>
        <p:nvPicPr>
          <p:cNvPr id="12" name="Picture 11" descr="download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419600"/>
            <a:ext cx="4191000" cy="2133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" y="3962400"/>
            <a:ext cx="365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বিজ্ঞানী অ্যান্টনি ফন লিউয়েন হূক সর্ব প্রথম ব্যাকটেরিয়া দেখতে পান। 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ব্যাকটেরিয়া কোষ গোলাকার,দণ্ডাকার,কমা আকার,প্যাচানো ইত্যাদি নানা ধরনের হয়ে থকে।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197894"/>
            <a:ext cx="7162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কাজ:  </a:t>
            </a:r>
          </a:p>
          <a:p>
            <a:endPara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ব্যাকটেরিওফাজ ভাইরাস এর গঠন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381000"/>
            <a:ext cx="202010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752600"/>
            <a:ext cx="8100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ব্যাকটেরিয়া দেহের আকার আকৃতির ভিত্তিতে একে নিম্নলিখিতভাবে শ্রেনীবদ্দ করা হয়।</a:t>
            </a:r>
            <a:endParaRPr lang="en-US" sz="2400" b="1" dirty="0"/>
          </a:p>
        </p:txBody>
      </p:sp>
      <p:pic>
        <p:nvPicPr>
          <p:cNvPr id="6" name="Picture 5" descr="arrangements-of-coccus-bacteria-in-petri-dish-vector-231079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3733801" cy="3124200"/>
          </a:xfrm>
          <a:prstGeom prst="rect">
            <a:avLst/>
          </a:prstGeom>
        </p:spPr>
      </p:pic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819400"/>
            <a:ext cx="4267200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800" y="6172200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কক্কাস ব্যাকটেরিয়া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172200" y="6172200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ব্যালিলাস ব্যাকটেরিয়া</a:t>
            </a:r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457200"/>
            <a:ext cx="202010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shapes-of-bacteria-21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1"/>
            <a:ext cx="4038600" cy="381000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905000"/>
            <a:ext cx="3429000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5943600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কমা ব্যাকটেরিয়া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5867400"/>
            <a:ext cx="1882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স্পাইরিলাম ব্যাকটেরিয়া</a:t>
            </a:r>
            <a:endParaRPr lang="en-US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4047903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ব্যাকটেরিয়ার উপকারিতা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5257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**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মৃত জীবদেহ ও আবর্জনা পচাতে সাহায্য করে।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**একমাত্র ব্যাকটেরিয়াই প্রকৃতি থেকে মাটিতে নাইট্রোজেন সংবন্ধন করে।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**পাট থেকে আঁশ ছাড়াতে ব্যাকটেরিয়া সাহায্য করে।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** দই তৈরি করতে ও ব্যাক্টেরিয়ার সাহায্য নিতে হয়।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** বিভিন্ন জীবন রক্ষাকারী এন্টিবায়োটিক ব্যাকটেরিয়া থেকে তৈরি হয়।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** ব্যাকটেরিয়া জীন প্রকৌশলের মূল ভিত্তি।</a:t>
            </a: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057400"/>
            <a:ext cx="2905125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886200"/>
            <a:ext cx="290512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ownload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5562600"/>
            <a:ext cx="2905125" cy="1143000"/>
          </a:xfrm>
          <a:prstGeom prst="rect">
            <a:avLst/>
          </a:prstGeom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2743200" y="1219200"/>
            <a:ext cx="4038600" cy="914400"/>
          </a:xfrm>
          <a:prstGeom prst="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কাজ: </a:t>
            </a:r>
            <a:endParaRPr lang="bn-BD" sz="48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27660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ব্যাকটেরিয়ার গঠনগত পার্থক্য নির্ণয় কর।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748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889" y="3657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2514601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ব্যাকটেরিয়া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কী কী আকার হতে পারে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 মানব দেহে কী কী রোগ সৃষ্টি করে ?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৪) 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সর্বপ্রথম কে ব্যাকটেরিয়ার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অস্থিত্ব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দেখতে পান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৫)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ব্যাকটেরিয়ার ৩টি উপকারিতা লিখ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138041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মূল্যায়ণ</a:t>
            </a:r>
            <a:r>
              <a:rPr lang="en-US" sz="3600" u="sng" dirty="0" smtClean="0">
                <a:solidFill>
                  <a:srgbClr val="FF0000"/>
                </a:solidFill>
              </a:rPr>
              <a:t>: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4938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828836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**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ব্যাকটেরিয়ার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উপকারিতা এবং অপকারিতা নিয়ে বিস্থারিত আলোচনা কর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** ভাইরাসের বৈশিস্ট্য ব্যাখ্যা কর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38041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FF0000"/>
                </a:solidFill>
              </a:rPr>
              <a:t>বাড়ীর কাজ</a:t>
            </a:r>
            <a:r>
              <a:rPr lang="en-US" sz="4000" u="sng" dirty="0" smtClean="0">
                <a:solidFill>
                  <a:srgbClr val="FF0000"/>
                </a:solidFill>
              </a:rPr>
              <a:t>: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99185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914400"/>
            <a:ext cx="4114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lnSpc>
                <a:spcPct val="90000"/>
              </a:lnSpc>
            </a:pPr>
            <a:r>
              <a:rPr lang="bn-BD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৭ম</a:t>
            </a:r>
            <a:r>
              <a:rPr lang="bn-BD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kern="1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bn-BD" sz="2400" kern="1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   </a:t>
            </a:r>
            <a:r>
              <a:rPr lang="bn-BD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পাঠঃ 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৩,৪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ভাইরাস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ব্যাকটেরিয়া</a:t>
            </a:r>
            <a:endParaRPr lang="bn-BD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মোহাম্মদ মোখলেছুর রহমান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সহকারী শিক্ষক</a:t>
            </a:r>
            <a:r>
              <a:rPr lang="bn-BD" sz="2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(আইসিটি)</a:t>
            </a:r>
            <a:endParaRPr lang="bn-IN" sz="2400" dirty="0" smtClean="0">
              <a:solidFill>
                <a:srgbClr val="C00000"/>
              </a:solidFill>
              <a:latin typeface="NikoshBAN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ভলাকুট কে,বি উচ্চ বিদ্যালয়</a:t>
            </a:r>
            <a:endParaRPr lang="bn-BD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নাসিরনগর,ব্রাহ্মনবাড়ীয়া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16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Email:  mrahmanictt</a:t>
            </a:r>
            <a:r>
              <a:rPr lang="en-US" sz="16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@</a:t>
            </a:r>
            <a:r>
              <a:rPr lang="en-US" sz="1600" dirty="0" err="1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gmail.com</a:t>
            </a:r>
            <a:endParaRPr lang="en-US" sz="1600" dirty="0" smtClean="0">
              <a:solidFill>
                <a:srgbClr val="C00000"/>
              </a:solidFill>
              <a:latin typeface="NikoshBAN"/>
              <a:cs typeface="Nikosh" pitchFamily="2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Mobile: 01911258648</a:t>
            </a:r>
            <a:endParaRPr lang="bn-BD" sz="1800" dirty="0">
              <a:solidFill>
                <a:srgbClr val="C00000"/>
              </a:solidFill>
              <a:latin typeface="NikoshBAN"/>
              <a:cs typeface="Nikosh" pitchFamily="2" charset="0"/>
            </a:endParaRPr>
          </a:p>
        </p:txBody>
      </p:sp>
      <p:pic>
        <p:nvPicPr>
          <p:cNvPr id="8" name="Picture 7" descr="5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0"/>
            <a:ext cx="2286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shot_20200113_140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505200"/>
            <a:ext cx="2438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06363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600200" y="838200"/>
            <a:ext cx="6781800" cy="5181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smtClean="0"/>
              <a:t>সবাইকে ধন্যবাদ</a:t>
            </a:r>
            <a:endParaRPr lang="bn-BD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385806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4" t="14200" r="22089" b="33371"/>
          <a:stretch/>
        </p:blipFill>
        <p:spPr bwMode="auto">
          <a:xfrm>
            <a:off x="3124200" y="228600"/>
            <a:ext cx="286096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ten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6324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istockphoto-1142443824-17066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038600"/>
            <a:ext cx="6324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191835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6477000"/>
            <a:ext cx="67056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5867400"/>
            <a:ext cx="76962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tenor 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64770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bacteria-virus-3d-render-stock-illustration__k493789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276600"/>
            <a:ext cx="64770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5181600"/>
            <a:ext cx="769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285750" lvl="0" indent="-285750"/>
            <a:endParaRPr lang="bn-BD" dirty="0" smtClean="0"/>
          </a:p>
          <a:p>
            <a:pPr marL="285750" indent="-285750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524000"/>
            <a:ext cx="868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ব্যাকটেরিয়া কী তা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ব্যাকটেরিয়ার গঠনব্যাখ্যা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ব্যাকটেরিয়ার পার্থক্য নির্ণয়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ব্যাকটেরিয়ার উপকারিতা  বিশ্লেষণ করেত পারবে।</a:t>
            </a:r>
          </a:p>
          <a:p>
            <a:pPr>
              <a:buFont typeface="Wingdings" pitchFamily="2" charset="2"/>
              <a:buChar char="Ø"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200400" y="609600"/>
            <a:ext cx="274319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2425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86200" y="381000"/>
            <a:ext cx="16002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371600"/>
            <a:ext cx="3505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ভাইরাসঃ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ইলেক্ট্রন অনুবীক্ষন যন্ত্র ছাড়া ভাইরাসদের কে দেখা যায় না।এরা সরলতম জীব। ভাইরাসের দেহে কোষ্প্রাচীর,প্লাজমালেমা,সুসংগঠিত নিউক্লিয়াস,সাইটোপ্লাওজম ইত্যাদি কিছুই  নেই। তাই ভাইরাস দেহকে অকোষীয় ও বলা হয়।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জীবিত জীবদেহ ছাড়া বা জীবদেহের বাইরে এরা জীবনের কোন লক্ষন দেখায় না।এ কারণে ভাইরাস প্রকৃত পরজীবি।</a:t>
            </a:r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24000"/>
            <a:ext cx="4419600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09847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81000"/>
            <a:ext cx="1394934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ভাইরাস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8305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ভাইরাসদের মধ্যে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ব্যাকটেরিওফাজ ভাইরাস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একটি পরিচিত ভাইরাস । এর গঠন নিম্নে দেওয়া হল। </a:t>
            </a:r>
            <a:endParaRPr lang="en-US" sz="2400" b="1" dirty="0"/>
          </a:p>
        </p:txBody>
      </p:sp>
      <p:pic>
        <p:nvPicPr>
          <p:cNvPr id="6" name="Picture 5" descr="slide5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209800"/>
            <a:ext cx="7391400" cy="4313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04800"/>
            <a:ext cx="151996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ভাইরাস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990600" y="2590800"/>
            <a:ext cx="220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গোলাকার , দণ্ডাকার, ব্যাঙ্গাচির ন্যায় এবং পাউরূটির ন্যায় হতে পারে।</a:t>
            </a:r>
            <a:endParaRPr lang="en-US" sz="2400" dirty="0"/>
          </a:p>
        </p:txBody>
      </p:sp>
      <p:pic>
        <p:nvPicPr>
          <p:cNvPr id="5" name="Picture 4" descr="st,small,845x845-pad,1000x1000,f8f8f8.u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752600"/>
            <a:ext cx="5257800" cy="4572000"/>
          </a:xfrm>
          <a:prstGeom prst="rect">
            <a:avLst/>
          </a:prstGeom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685800"/>
            <a:ext cx="7619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অকোষীয়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12954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কাজ: </a:t>
            </a:r>
            <a:endParaRPr lang="bn-BD" sz="54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295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1613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ile_25022_1579955128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file_25022_1579955128</Template>
  <TotalTime>4082</TotalTime>
  <Words>414</Words>
  <Application>Microsoft Office PowerPoint</Application>
  <PresentationFormat>On-screen Show (4:3)</PresentationFormat>
  <Paragraphs>95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file_25022_1579955128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ICT</cp:lastModifiedBy>
  <cp:revision>944</cp:revision>
  <dcterms:created xsi:type="dcterms:W3CDTF">2013-04-18T09:07:15Z</dcterms:created>
  <dcterms:modified xsi:type="dcterms:W3CDTF">2020-07-22T00:15:35Z</dcterms:modified>
</cp:coreProperties>
</file>