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2" r:id="rId2"/>
    <p:sldMasterId id="2147483794" r:id="rId3"/>
  </p:sldMasterIdLst>
  <p:notesMasterIdLst>
    <p:notesMasterId r:id="rId25"/>
  </p:notesMasterIdLst>
  <p:sldIdLst>
    <p:sldId id="283" r:id="rId4"/>
    <p:sldId id="284" r:id="rId5"/>
    <p:sldId id="263" r:id="rId6"/>
    <p:sldId id="286" r:id="rId7"/>
    <p:sldId id="264" r:id="rId8"/>
    <p:sldId id="265" r:id="rId9"/>
    <p:sldId id="313" r:id="rId10"/>
    <p:sldId id="314" r:id="rId11"/>
    <p:sldId id="320" r:id="rId12"/>
    <p:sldId id="315" r:id="rId13"/>
    <p:sldId id="316" r:id="rId14"/>
    <p:sldId id="305" r:id="rId15"/>
    <p:sldId id="324" r:id="rId16"/>
    <p:sldId id="321" r:id="rId17"/>
    <p:sldId id="323" r:id="rId18"/>
    <p:sldId id="325" r:id="rId19"/>
    <p:sldId id="326" r:id="rId20"/>
    <p:sldId id="272" r:id="rId21"/>
    <p:sldId id="271" r:id="rId22"/>
    <p:sldId id="27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7133" autoAdjust="0"/>
  </p:normalViewPr>
  <p:slideViewPr>
    <p:cSldViewPr>
      <p:cViewPr>
        <p:scale>
          <a:sx n="75" d="100"/>
          <a:sy n="75" d="100"/>
        </p:scale>
        <p:origin x="-1224" y="6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0366D-8B27-4FB0-AFD3-F5FCD80E6E2E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4E48-10A7-4787-B892-57217B087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22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51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37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4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4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8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55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26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496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62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4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28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831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41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668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289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52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4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40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45517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7129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93C7-4591-42D5-A067-4D18585BDC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 spd="slow">
    <p:checker/>
    <p:sndAc>
      <p:stSnd>
        <p:snd r:embed="rId15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CE4E-EBB1-466E-9D0E-CE2148CCE2A0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6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53340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Bevel 5"/>
          <p:cNvSpPr/>
          <p:nvPr/>
        </p:nvSpPr>
        <p:spPr>
          <a:xfrm>
            <a:off x="0" y="5482043"/>
            <a:ext cx="9144000" cy="137595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BurigangaSushreeMJ" pitchFamily="2" charset="0"/>
                <a:cs typeface="NikoshBAN" pitchFamily="2" charset="0"/>
              </a:rPr>
              <a:t>স্বাগতম</a:t>
            </a:r>
            <a:endParaRPr lang="bn-BD" dirty="0" smtClean="0">
              <a:solidFill>
                <a:srgbClr val="FF0000"/>
              </a:solidFill>
              <a:latin typeface="BurigangaSushreeMJ" pitchFamily="2" charset="0"/>
              <a:cs typeface="NikoshBAN" pitchFamily="2" charset="0"/>
            </a:endParaRPr>
          </a:p>
        </p:txBody>
      </p:sp>
      <p:pic>
        <p:nvPicPr>
          <p:cNvPr id="10" name="Picture 9" descr="rrRespiratory-Sye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9869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381000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1" y="1524000"/>
            <a:ext cx="3886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১)নাসারন্ধ ও নাসাপথঃ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নাসিকা মুখগহ্বরের উপরে অবস্থিত একটি ত্রিকোণাকার গহ্বর ।এটি সামনে নাসিকা ছিদ্র হতে পশ্চাতে গলবিল পর্যন্ত বিস্তৃত।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পাতলা পর্দা দিয়ে এটি দুইভাগে বিভক্ত হ্যেছে।আমরা নাক দিয়ে যে বায়ু গ্রহণ করি তাকে প্রশ্বাস বলে।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প্রশ্বাস বায়ুতে ধুলিকনা ,রোগজীবানণু থাকলে তা এই লোম ও ঝইল্লিতে আটকে যায়।   </a:t>
            </a:r>
          </a:p>
        </p:txBody>
      </p:sp>
      <p:pic>
        <p:nvPicPr>
          <p:cNvPr id="10" name="Picture 9" descr="class-9-10-biology-lesson-7-class-2-human-respiratory-system-6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038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00" y="381000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905000"/>
            <a:ext cx="2819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নাসা গলবিলঃ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নাসাগলবিল হলো নাসাপথের শেষ অংশ যা গলবিলের সাথে মিশেছে।গলবিল পথে শ্বাসনালীতে বাতাস প্রবেশ করে।</a:t>
            </a:r>
          </a:p>
        </p:txBody>
      </p:sp>
      <p:pic>
        <p:nvPicPr>
          <p:cNvPr id="11" name="Picture 10" descr="slide7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47800"/>
            <a:ext cx="4953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457200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533400" y="2362200"/>
            <a:ext cx="32636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স্বরযন্ত্রঃ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গলবিল ও শ্বাসনালীর সংযোগ স্থলে  স্বরযন্ত্র অবস্থিত ।স্বরযন্ত্রে স্বর সৃষ্টিকারী স্বররজ্জু বা ভোকাল কর্ড থাকে ।তাই একে স্বরযন্ত্র বলে।</a:t>
            </a:r>
            <a:endParaRPr lang="en-US" sz="2400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4191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381000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752600"/>
            <a:ext cx="297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 বা ট্রাকিয়াঃ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খদ্যনালীর সম্মুখে অবস্থিত স্বরযন্ত্র  থেকে শুরু  হয়ে ক্লোম শাখা পর্যন্ত বিস্তত নালিকে শ্বাসনালী বলে।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শ্বাসনালীর মাধ্যমে বায়ু ফুসফুসে প্রবেশ কর।</a:t>
            </a:r>
          </a:p>
        </p:txBody>
      </p:sp>
      <p:pic>
        <p:nvPicPr>
          <p:cNvPr id="7" name="Picture 6" descr="Bd-Pratidin-13-09-18-F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4381500" cy="4800600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197894"/>
            <a:ext cx="7162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কাজ:  </a:t>
            </a:r>
          </a:p>
          <a:p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 শ্বসন তন্ত্রের দুইটি অঙ্গের গঠণ বর্ণনা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81000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514600"/>
            <a:ext cx="358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smtClean="0">
                <a:latin typeface="NikoshBAN" pitchFamily="2" charset="0"/>
                <a:cs typeface="NikoshBAN" pitchFamily="2" charset="0"/>
              </a:rPr>
              <a:t>ক্লোমশাখা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 ব্রংকাসঃ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শ্বাসনালী ফুসফুসের কাছে এসে ডান ও বাম দুটি শাখায় বিভক্ত হয়ে যথাক্রমে ডান ও বাম ফুসফুসে প্রবেশ করে। এদেরকে ডান ও বাম ক্লোম শাখা বা ব্রংকাই(এক বচনে ব্রংকাস) বলে।</a:t>
            </a:r>
          </a:p>
        </p:txBody>
      </p:sp>
      <p:pic>
        <p:nvPicPr>
          <p:cNvPr id="12" name="Picture 11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752600"/>
            <a:ext cx="4343400" cy="47053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6629400" y="43434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00" y="403860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ব্রংকাস</a:t>
            </a:r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81000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365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ফুসফুসঃ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বক্ষগহ্বরের ভিতর দুইটি ফুসফুস হ্রৎপিন্ডের দুই পাশে অবস্থিত।এটা স্পঞ্জের মতো নরম ও কোমল ।ডান পাশের ফুসফুসটি বাম পাশের ফুসফুসের চেয়ে সামান্য বড়। ফুসফুস দুই ভাজবিশিষ্ট প্লুরা নামক একটি ঝিল্লি বা পর্দা দ্বারা আবৃত। দুই ভাঁজের মধ্য এক প্রকার পিচ্ছিল পদার্থ থাকে।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1148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81000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80772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2743200" y="1219200"/>
            <a:ext cx="4038600" cy="914400"/>
          </a:xfrm>
          <a:prstGeom prst="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কাজ: </a:t>
            </a:r>
            <a:endParaRPr lang="bn-BD" sz="48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2766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শ্বসন অঙ্গের অনুপস্থিতে প্রাণিদেহের কী কী সমস্যা হবে? বিশ্লেষন কর।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748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889" y="3657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514601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স্টোমেটা কী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মধ্যচ্ছেদ কী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শ্বসন প্রক্রিয়ায় কী উৎপন্ন হয়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৪)ফুসফুসের দুই ভাজের মাঝে পিচ্ছিল পদার্থ থকার সুবিধা লিখ?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38041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মূল্যায়ণ</a:t>
            </a:r>
            <a:r>
              <a:rPr lang="en-US" sz="3600" u="sng" dirty="0" smtClean="0">
                <a:solidFill>
                  <a:srgbClr val="FF0000"/>
                </a:solidFill>
              </a:rPr>
              <a:t>: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4938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914400"/>
            <a:ext cx="411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lnSpc>
                <a:spcPct val="90000"/>
              </a:lnSpc>
            </a:pPr>
            <a:r>
              <a:rPr lang="bn-BD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৭ম</a:t>
            </a:r>
            <a:r>
              <a:rPr lang="bn-BD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kern="1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চতুর্থ</a:t>
            </a:r>
            <a:r>
              <a:rPr lang="en-US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4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পাঠঃ 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৩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প্রাণীর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শ্বসন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মোহাম্মদ মোখলেছুর রহমান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সহকারী শিক্ষক</a:t>
            </a:r>
            <a:r>
              <a:rPr lang="bn-BD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(আইসিটি)</a:t>
            </a:r>
            <a:endParaRPr lang="bn-IN" sz="24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ভলাকুট কে,বি উচ্চ বিদ্যালয়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নাসিরনগর,ব্রাহ্মনবাড়ীয়া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Email:  mrahmanictt</a:t>
            </a:r>
            <a:r>
              <a:rPr lang="en-US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@</a:t>
            </a:r>
            <a:r>
              <a:rPr lang="en-US" sz="1600" dirty="0" err="1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gmail.com</a:t>
            </a:r>
            <a:endParaRPr lang="en-US" sz="16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Mobile: 01911258648</a:t>
            </a:r>
            <a:endParaRPr lang="bn-BD" sz="1800" dirty="0">
              <a:solidFill>
                <a:srgbClr val="C00000"/>
              </a:solidFill>
              <a:latin typeface="NikoshBAN"/>
              <a:cs typeface="Nikosh" pitchFamily="2" charset="0"/>
            </a:endParaRPr>
          </a:p>
        </p:txBody>
      </p:sp>
      <p:pic>
        <p:nvPicPr>
          <p:cNvPr id="8" name="Picture 7" descr="5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0"/>
            <a:ext cx="2286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hot_20200113_140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505200"/>
            <a:ext cx="2438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06363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828836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BD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 শ্বসনতন্ত্র যে অঙ্গ গুলো নিয়ে গঠিত তাদের প্রত্যেকের কাজ কি?চিত্র সহ বর্ণনা কর 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38041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</a:rPr>
              <a:t>বাড়ীর কাজ</a:t>
            </a:r>
            <a:r>
              <a:rPr lang="en-US" sz="4000" u="sng" dirty="0" smtClean="0">
                <a:solidFill>
                  <a:srgbClr val="FF0000"/>
                </a:solidFill>
              </a:rPr>
              <a:t>: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99185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600200" y="838200"/>
            <a:ext cx="6781800" cy="5181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smtClean="0"/>
              <a:t>সবাইকে ধন্যবাদ</a:t>
            </a:r>
            <a:endParaRPr lang="bn-BD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385806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4" t="14200" r="22089" b="33371"/>
          <a:stretch/>
        </p:blipFill>
        <p:spPr bwMode="auto">
          <a:xfrm>
            <a:off x="3124200" y="228600"/>
            <a:ext cx="286096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umblr_n69c37JHhZ1tbh1dho1_4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81112"/>
            <a:ext cx="7696199" cy="489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191835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6477000"/>
            <a:ext cx="67056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867400"/>
            <a:ext cx="78486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asculineMemorableAfricanwildcat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6962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51816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285750" lvl="0" indent="-285750"/>
            <a:endParaRPr lang="bn-BD" dirty="0" smtClean="0"/>
          </a:p>
          <a:p>
            <a:pPr marL="285750" indent="-285750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0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প্রাণির শ্বসন কী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সাহায্যে প্রাণীর শ্বসনতন্ত্রের প্রধান অঙ্গসমূহের কাজ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শ্বসনের  অঙ্গের অনুপস্থিতিতে কি কি সমস্যা হবে  তা ব্যাখ্যা  করতে পারবে।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00400" y="609600"/>
            <a:ext cx="274319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2425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381000"/>
            <a:ext cx="21336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প্রাণীর শ্বসন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373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নাক দিয়ে শ্বাস-প্রশ্বাস গ্রহণ করি।প্রাণী ও উদ্ভিদ বায়ু থেকে অক্সিজেন গ্রহণ করে এবং কার্বন ডাইঅক্সাইড ত্যাগ করে।তাদের এই প্রক্রিয়া চলতে থাকে সারাজীবন 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তবে প্রাণী ও উদ্ভিদের বেলায় গ্যাস গ্রহণ ও বর্জন করার প্রক্রিয়া ভিন্ন প্রকৃতির । উদ্ভিদ পাতায় অবস্থিত স্টোমাটা নামক এক প্রকার ছিদ্রের মাধ্যমে অক্সিজেন গ্রহণ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hirdEvenBadger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43434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40984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81000"/>
            <a:ext cx="198163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828800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ভিন্ন ও উচ্চ শ্রেণির প্রাণীর দেহে গ্যাসের আদান প্রদান ঘটে বিভিন্ন প্রকার অঙ্গের মাধ্যমে ।যেমন-ফুলকা,ফুসফুস।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যে অঙ্গগুলো শ্বসনকার্য চালানোর কাজে অংশ নেয় তাদের একত্রে শসত্রে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শ্বসনতন্ত্র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400" dirty="0"/>
          </a:p>
        </p:txBody>
      </p:sp>
      <p:pic>
        <p:nvPicPr>
          <p:cNvPr id="15" name="Picture 14" descr="respiratory sys_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752600"/>
            <a:ext cx="44958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00" y="381000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শ্বসন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19201"/>
            <a:ext cx="350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মানব শ্বসনত্নত্র নিম্নলিখিত অঙ্গ গুলো নিয়ে গঠিতঃ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১)নাসারন্ধ ও নাসাপথ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২)নাসা গলবিল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৩)স্বরযন্ত্র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৪) শ্বাসনালী বা ট্রাকিয়া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৫)ক্লোম শাখা বা ব্রংকাস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৬)ফুসফুস ও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৭) মধ্যচ্ছদা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95400"/>
            <a:ext cx="45720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85800"/>
            <a:ext cx="76199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শ্বসনতন্ত্র 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স্বর যন্ত্রের ঢাকনা থাকার সুবিধা কি ব্যাখ্যা কর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12954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কাজ: </a:t>
            </a:r>
            <a:endParaRPr lang="bn-BD" sz="54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295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1613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ile_25022_1579955128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file_25022_1579955128</Template>
  <TotalTime>4806</TotalTime>
  <Words>537</Words>
  <Application>Microsoft Office PowerPoint</Application>
  <PresentationFormat>On-screen Show (4:3)</PresentationFormat>
  <Paragraphs>104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file_25022_1579955128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ICT</cp:lastModifiedBy>
  <cp:revision>1113</cp:revision>
  <dcterms:created xsi:type="dcterms:W3CDTF">2013-04-18T09:07:15Z</dcterms:created>
  <dcterms:modified xsi:type="dcterms:W3CDTF">2020-07-20T07:44:14Z</dcterms:modified>
</cp:coreProperties>
</file>