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2" r:id="rId2"/>
    <p:sldMasterId id="2147483794" r:id="rId3"/>
  </p:sldMasterIdLst>
  <p:notesMasterIdLst>
    <p:notesMasterId r:id="rId25"/>
  </p:notesMasterIdLst>
  <p:sldIdLst>
    <p:sldId id="283" r:id="rId4"/>
    <p:sldId id="284" r:id="rId5"/>
    <p:sldId id="263" r:id="rId6"/>
    <p:sldId id="286" r:id="rId7"/>
    <p:sldId id="264" r:id="rId8"/>
    <p:sldId id="265" r:id="rId9"/>
    <p:sldId id="313" r:id="rId10"/>
    <p:sldId id="320" r:id="rId11"/>
    <p:sldId id="315" r:id="rId12"/>
    <p:sldId id="316" r:id="rId13"/>
    <p:sldId id="305" r:id="rId14"/>
    <p:sldId id="324" r:id="rId15"/>
    <p:sldId id="321" r:id="rId16"/>
    <p:sldId id="323" r:id="rId17"/>
    <p:sldId id="325" r:id="rId18"/>
    <p:sldId id="326" r:id="rId19"/>
    <p:sldId id="327" r:id="rId20"/>
    <p:sldId id="272" r:id="rId21"/>
    <p:sldId id="271" r:id="rId22"/>
    <p:sldId id="270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7133" autoAdjust="0"/>
  </p:normalViewPr>
  <p:slideViewPr>
    <p:cSldViewPr>
      <p:cViewPr>
        <p:scale>
          <a:sx n="75" d="100"/>
          <a:sy n="75" d="100"/>
        </p:scale>
        <p:origin x="-1224" y="-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0366D-8B27-4FB0-AFD3-F5FCD80E6E2E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74E48-10A7-4787-B892-57217B087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4E48-10A7-4787-B892-57217B0871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522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6513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379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41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04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8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55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926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496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8626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4642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28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831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416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668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90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289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522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14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40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28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455179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71292"/>
      </p:ext>
    </p:extLst>
  </p:cSld>
  <p:clrMapOvr>
    <a:masterClrMapping/>
  </p:clrMapOvr>
  <p:transition spd="slow">
    <p:checker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B93C7-4591-42D5-A067-4D18585BDC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0006-2B44-4650-97FB-C4869116C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 spd="slow">
    <p:checker/>
    <p:sndAc>
      <p:stSnd>
        <p:snd r:embed="rId15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7445-B61E-4E40-9541-6D9D9BEFFB8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AF75-5262-43EC-8B8B-8D6E432B4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26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DCE4E-EBB1-466E-9D0E-CE2148CCE2A0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2AF5-159F-4BEF-90BD-74026A3FF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60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5334000" y="613266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Bevel 5"/>
          <p:cNvSpPr/>
          <p:nvPr/>
        </p:nvSpPr>
        <p:spPr>
          <a:xfrm>
            <a:off x="0" y="5482043"/>
            <a:ext cx="9144000" cy="1375957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  <a:latin typeface="BurigangaSushreeMJ" pitchFamily="2" charset="0"/>
                <a:cs typeface="NikoshBAN" pitchFamily="2" charset="0"/>
              </a:rPr>
              <a:t>স্বাগতম</a:t>
            </a:r>
            <a:endParaRPr lang="bn-BD" dirty="0" smtClean="0">
              <a:solidFill>
                <a:srgbClr val="FF0000"/>
              </a:solidFill>
              <a:latin typeface="BurigangaSushreeMJ" pitchFamily="2" charset="0"/>
              <a:cs typeface="NikoshBAN" pitchFamily="2" charset="0"/>
            </a:endParaRPr>
          </a:p>
        </p:txBody>
      </p:sp>
      <p:pic>
        <p:nvPicPr>
          <p:cNvPr id="16" name="Picture 15" descr="DhPnpvPVAAM0Yr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898692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00" y="381000"/>
            <a:ext cx="174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lide101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4062413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334000" y="2209800"/>
            <a:ext cx="3352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মুখগহ্বরঃ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মুখগহ্ববরের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দাঁতসহ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চোয়াল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মুখগহ্ববর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মাংসল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জিহ্বা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লালাগ্রন্থি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457200"/>
            <a:ext cx="174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514600"/>
            <a:ext cx="36576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মুখগহ্বরের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মুখগহ্বর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অন্ননালি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এনজাইম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lide111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36576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381000"/>
            <a:ext cx="174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2590800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অন্ননালি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nfl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886200" cy="478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57200" y="1981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অন্ন নালি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1181100" y="2705100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197894"/>
            <a:ext cx="7162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 কাজ:  </a:t>
            </a:r>
          </a:p>
          <a:p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 যে খাবার খাই তা পাকস্থলিতে কিভাবে পৌছায় তা বর্ণনা </a:t>
            </a:r>
            <a:r>
              <a:rPr lang="en-US" sz="2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/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81000"/>
            <a:ext cx="174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36576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00600" y="1524000"/>
            <a:ext cx="3733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অন্ননালি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গলবিল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অন্ননালির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ক্রমসংকোচনের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পিচ্ছিল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পেশিবহুল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পেশিবলয়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প্রচীরে গ্যাস্ট্রিক গ্রন্থি নামে প্রচুর গ্রন্থি থাকে।এখানে খাদ্য সাময়িক জমা থাকে।গ্যাস্ট্রিক গ্রন্থির পাচক রস পরিপাকে সাহায্যে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828800"/>
            <a:ext cx="1143000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পাকস্থলি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7907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0" y="381000"/>
            <a:ext cx="174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1981200"/>
            <a:ext cx="3657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পরিপাকনালির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উহার তিনটি অংশ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ডিওডেনাম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জেজুনাম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ইলিয়াম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111200px-Digestive_system_diagram_a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71600"/>
            <a:ext cx="3810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81000"/>
            <a:ext cx="174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295400"/>
            <a:ext cx="5181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ডিওডেনামঃ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পাকস্থলির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পিত্তথলি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পিত্তরস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অগ্ন্যাশয়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রসনালির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জেজুনামঃ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ডিওডেনাম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ইলিয়ামঃ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ইলিয়ামের ভিতরের প্রচীরে শোষন যন্ত্র থাকে।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শোষণকার্য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প্রাচীরগাত্রে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আঙ্গুলের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প্রক্ষেপিত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ভিলাই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(ভিলাস)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ভিলাসগাত্র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  <p:pic>
        <p:nvPicPr>
          <p:cNvPr id="6" name="Picture 5" descr="111200px-Digestive_system_diagram_a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3657600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174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0600" y="1752600"/>
            <a:ext cx="3657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বৃহদন্ত্রঃ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বৃহদান্ত্রের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ইলিয়ামের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পায়ুপথ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বিস্তৃত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ক্ষুদ্রান্ত্র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ক্ষদ্রান্ত্রের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ভিতেরের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বৃহদন্ত্র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(ক)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মলাশয়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xSmall-Intestine.png.pagespeed.ic.AHLuk1AHK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4114801" cy="48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" y="5257800"/>
            <a:ext cx="838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সিকাম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04800" y="44196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57600" y="49530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কোলন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05200" y="5715000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মলাশয়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0"/>
          </p:cNvCxnSpPr>
          <p:nvPr/>
        </p:nvCxnSpPr>
        <p:spPr>
          <a:xfrm rot="16200000" flipV="1">
            <a:off x="3752850" y="4552950"/>
            <a:ext cx="6858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2743200" y="5486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0600" y="5105400"/>
            <a:ext cx="43434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মলদ্বারঃ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পায়ু পরিপাকনালীর শেষ প্রান্ত ।এই প্রান্ত পথেই পরিপাক নালী দেহের বাইরে উন্মুক্ত হয়।</a:t>
            </a:r>
            <a:endParaRPr lang="en-US" sz="2400" dirty="0"/>
          </a:p>
        </p:txBody>
      </p:sp>
    </p:spTree>
  </p:cSld>
  <p:clrMapOvr>
    <a:masterClrMapping/>
  </p:clrMapOvr>
  <p:transition spd="slow">
    <p:checker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ross 3"/>
          <p:cNvSpPr/>
          <p:nvPr/>
        </p:nvSpPr>
        <p:spPr>
          <a:xfrm>
            <a:off x="2743200" y="1219200"/>
            <a:ext cx="4038600" cy="914400"/>
          </a:xfrm>
          <a:prstGeom prst="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কাজ: </a:t>
            </a:r>
            <a:endParaRPr lang="bn-BD" sz="48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2766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দলে বিভক্ত হয়ে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তাদের  সম্পর্কে খাতায়  উপস্থাপন কর।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748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889" y="3657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95400" y="2514601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জেজুনাম  কী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মুখে লালা থাকা জরুরী কেন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অন্ননালীর কাজ কী?</a:t>
            </a:r>
          </a:p>
          <a:p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৪)ডিওডেনামের ২টি কাজ লিখ?</a:t>
            </a:r>
          </a:p>
          <a:p>
            <a:r>
              <a:rPr lang="bn-BD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৫)লালা বলতে কি বুঝ?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38041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</a:rPr>
              <a:t>মূল্যায়ণ</a:t>
            </a:r>
            <a:r>
              <a:rPr lang="en-US" sz="3600" u="sng" dirty="0" smtClean="0">
                <a:solidFill>
                  <a:srgbClr val="FF0000"/>
                </a:solidFill>
              </a:rPr>
              <a:t>:</a:t>
            </a:r>
            <a:endParaRPr lang="en-US" sz="36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949383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914400"/>
            <a:ext cx="4114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>
              <a:lnSpc>
                <a:spcPct val="90000"/>
              </a:lnSpc>
            </a:pPr>
            <a:r>
              <a:rPr lang="bn-BD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৭ম</a:t>
            </a:r>
            <a:r>
              <a:rPr lang="bn-BD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kern="1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পঞ্চম</a:t>
            </a:r>
            <a:r>
              <a:rPr lang="en-US" sz="2400" kern="1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4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       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পাঠঃ 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৩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-৫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পরিপাকতন্ত্র</a:t>
            </a:r>
            <a:r>
              <a:rPr lang="en-US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4114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মোহাম্মদ মোখলেছুর রহমান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সহকারী শিক্ষক</a:t>
            </a:r>
            <a:r>
              <a:rPr lang="bn-BD" sz="24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(আইসিটি)</a:t>
            </a:r>
            <a:endParaRPr lang="bn-IN" sz="24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ভলাকুট কে,বি উচ্চ বিদ্যালয়</a:t>
            </a:r>
            <a:endParaRPr lang="bn-BD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নাসিরনগর,ব্রাহ্মনবাড়ীয়া</a:t>
            </a:r>
            <a:endParaRPr lang="en-US" sz="24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Email:  mrahmanictt</a:t>
            </a:r>
            <a:r>
              <a:rPr lang="en-US" sz="16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@</a:t>
            </a:r>
            <a:r>
              <a:rPr lang="en-US" sz="1600" dirty="0" err="1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gmail.com</a:t>
            </a:r>
            <a:endParaRPr lang="en-US" sz="1600" dirty="0" smtClean="0">
              <a:solidFill>
                <a:srgbClr val="C00000"/>
              </a:solidFill>
              <a:latin typeface="NikoshBAN"/>
              <a:cs typeface="Nikosh" pitchFamily="2" charset="0"/>
            </a:endParaRPr>
          </a:p>
          <a:p>
            <a:r>
              <a:rPr lang="en-US" sz="1800" dirty="0" smtClean="0">
                <a:solidFill>
                  <a:srgbClr val="C00000"/>
                </a:solidFill>
                <a:latin typeface="NikoshBAN"/>
                <a:cs typeface="Nikosh" pitchFamily="2" charset="0"/>
              </a:rPr>
              <a:t>Mobile: 01911258648</a:t>
            </a:r>
            <a:endParaRPr lang="bn-BD" sz="1800" dirty="0">
              <a:solidFill>
                <a:srgbClr val="C00000"/>
              </a:solidFill>
              <a:latin typeface="NikoshBAN"/>
              <a:cs typeface="Nikosh" pitchFamily="2" charset="0"/>
            </a:endParaRPr>
          </a:p>
        </p:txBody>
      </p:sp>
      <p:pic>
        <p:nvPicPr>
          <p:cNvPr id="8" name="Picture 7" descr="52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0"/>
            <a:ext cx="2286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Screenshot_20200113_1404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505200"/>
            <a:ext cx="24384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706363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828836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bn-BD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মানবদেহের শ্বসনতন্ত্র যে অঙ্গ গুলো নিয়ে গঠিত তাদের প্রত্যেকের কাজ কি?চিত্র সহ বর্ণনা কর ।</a:t>
            </a:r>
            <a:endParaRPr lang="bn-BD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38041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rgbClr val="FF0000"/>
                </a:solidFill>
              </a:rPr>
              <a:t>বাড়ীর কাজ</a:t>
            </a:r>
            <a:r>
              <a:rPr lang="en-US" sz="4000" u="sng" dirty="0" smtClean="0">
                <a:solidFill>
                  <a:srgbClr val="FF0000"/>
                </a:solidFill>
              </a:rPr>
              <a:t>: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991853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1143000" y="685800"/>
            <a:ext cx="6781800" cy="5181600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smtClean="0"/>
              <a:t>সবাইকে ধন্যবাদ</a:t>
            </a:r>
            <a:endParaRPr lang="bn-BD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73858061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33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4" t="14200" r="22089" b="33371"/>
          <a:stretch/>
        </p:blipFill>
        <p:spPr bwMode="auto">
          <a:xfrm>
            <a:off x="3124200" y="228600"/>
            <a:ext cx="286096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mage-40376-15341370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295400"/>
            <a:ext cx="76200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61918351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0" y="6477000"/>
            <a:ext cx="6705600" cy="7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867400"/>
            <a:ext cx="78486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_5558_15752801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0104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5181600"/>
            <a:ext cx="7696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pPr marL="285750" lvl="0" indent="-285750"/>
            <a:endParaRPr lang="bn-BD" dirty="0" smtClean="0"/>
          </a:p>
          <a:p>
            <a:pPr marL="285750" indent="-285750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0"/>
            <a:ext cx="868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 তন্ত্র কী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 তন্ত্রের প্রধান অংশের চিত্র অঙ্কন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 তন্ত্রের  অঙ্গসমূহের কাজ বর্ণনা করতে পারবে।</a:t>
            </a: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00400" y="609600"/>
            <a:ext cx="274319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2425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57600" y="381000"/>
            <a:ext cx="251460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572000" y="1676400"/>
            <a:ext cx="4267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পরিপাকতন্ত্রঃ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খাদ্য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গ্রহণ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করি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তাদের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অধিকাংশই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জটিল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খাদ্য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জটিল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খদ্যদ্রব্যকে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আমাদের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শরীর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শোষন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সরাসরি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কাজে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লাগাতে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পারে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bn-BD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n-BD" sz="24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শারীরবৃত্তীয়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প্রক্রিয়ায়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জটিল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অদ্রবণীয়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খাদ্যবস্তু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নির্দিষ্ট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এনজাইমের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সহায়তায়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দেহের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গ্রহণ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উপযোগী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দ্রবণীয়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সরল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তরল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খাদ্য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উপাদানে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পরিণত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হওয়ার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প্রক্রিয়াকে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পরিপাক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বলে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তন্ত্র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পরিপাকে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অংশ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নেয়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তাকে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পৌষ্টিকতন্ত্র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পরিপাকতন্ত্র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বলে</a:t>
            </a:r>
            <a:r>
              <a:rPr kumimoji="0" lang="hi-I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hi-I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231215KK_ST_2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37338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409847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381000"/>
            <a:ext cx="2132315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447800"/>
            <a:ext cx="5120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নিম্ন চিত্রে প্রদর্শিত অঙ্গ গুলো নিয়ে গঠিত</a:t>
            </a:r>
            <a:endParaRPr lang="en-US" sz="2400" dirty="0"/>
          </a:p>
        </p:txBody>
      </p:sp>
      <p:pic>
        <p:nvPicPr>
          <p:cNvPr id="8" name="Picture 7" descr="231240kalerkantho-2-2018-12-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81200"/>
            <a:ext cx="7391400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685800"/>
            <a:ext cx="76199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পরিপাকতন্ত্র বলতে কি বুঝ।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129540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কাজ: </a:t>
            </a:r>
            <a:endParaRPr lang="bn-BD" sz="54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295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16139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381000"/>
            <a:ext cx="174599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পরিপাকতন্ত্র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1981200"/>
            <a:ext cx="3581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মুখছিদ্রঃ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মুখছিদ্র থেকেই পরিপাকনালি শুরু। মুখছিদ্রের উপরে রয়েছে উপরের ঠোঁট এবং নিচে রয়েছে নিচের ঠোঁট। ঠোঁটদ্বয় খোলা ও বন্ধ থেকে খাদ্য গ্রহণ নিয়ন্ত্রণ করে। ছিদ্র পথেই খাদ্য পরিপাকনালিতে প্রবেশ করে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lide9-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4038599" cy="4572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hecker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e_25022_1579955128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file_25022_1579955128</Template>
  <TotalTime>5003</TotalTime>
  <Words>639</Words>
  <Application>Microsoft Office PowerPoint</Application>
  <PresentationFormat>On-screen Show (4:3)</PresentationFormat>
  <Paragraphs>87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file_25022_1579955128</vt:lpstr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ICT</cp:lastModifiedBy>
  <cp:revision>1169</cp:revision>
  <dcterms:created xsi:type="dcterms:W3CDTF">2013-04-18T09:07:15Z</dcterms:created>
  <dcterms:modified xsi:type="dcterms:W3CDTF">2020-07-22T00:34:47Z</dcterms:modified>
</cp:coreProperties>
</file>