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2" r:id="rId2"/>
    <p:sldMasterId id="2147483794" r:id="rId3"/>
  </p:sldMasterIdLst>
  <p:notesMasterIdLst>
    <p:notesMasterId r:id="rId25"/>
  </p:notesMasterIdLst>
  <p:sldIdLst>
    <p:sldId id="283" r:id="rId4"/>
    <p:sldId id="284" r:id="rId5"/>
    <p:sldId id="263" r:id="rId6"/>
    <p:sldId id="286" r:id="rId7"/>
    <p:sldId id="264" r:id="rId8"/>
    <p:sldId id="298" r:id="rId9"/>
    <p:sldId id="265" r:id="rId10"/>
    <p:sldId id="302" r:id="rId11"/>
    <p:sldId id="293" r:id="rId12"/>
    <p:sldId id="276" r:id="rId13"/>
    <p:sldId id="289" r:id="rId14"/>
    <p:sldId id="296" r:id="rId15"/>
    <p:sldId id="297" r:id="rId16"/>
    <p:sldId id="304" r:id="rId17"/>
    <p:sldId id="303" r:id="rId18"/>
    <p:sldId id="299" r:id="rId19"/>
    <p:sldId id="300" r:id="rId20"/>
    <p:sldId id="301" r:id="rId21"/>
    <p:sldId id="271" r:id="rId22"/>
    <p:sldId id="270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7133" autoAdjust="0"/>
  </p:normalViewPr>
  <p:slideViewPr>
    <p:cSldViewPr>
      <p:cViewPr>
        <p:scale>
          <a:sx n="69" d="100"/>
          <a:sy n="69" d="100"/>
        </p:scale>
        <p:origin x="-1398" y="-144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0366D-8B27-4FB0-AFD3-F5FCD80E6E2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74E48-10A7-4787-B892-57217B087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522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6513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37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412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9047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48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1557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262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496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8626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6464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62893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831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0416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668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390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8289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522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144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1408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128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455179"/>
      </p:ext>
    </p:extLst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71292"/>
      </p:ext>
    </p:extLst>
  </p:cSld>
  <p:clrMapOvr>
    <a:masterClrMapping/>
  </p:clrMapOvr>
  <p:transition spd="slow">
    <p:checker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93C7-4591-42D5-A067-4D18585BDC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ransition spd="slow">
    <p:checker/>
    <p:sndAc>
      <p:stSnd>
        <p:snd r:embed="rId15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7445-B61E-4E40-9541-6D9D9BEFFB88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AF75-5262-43EC-8B8B-8D6E432B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26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DCE4E-EBB1-466E-9D0E-CE2148CCE2A0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2AF5-159F-4BEF-90BD-74026A3FF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560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5410200" y="6132666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Bevel 5"/>
          <p:cNvSpPr/>
          <p:nvPr/>
        </p:nvSpPr>
        <p:spPr>
          <a:xfrm>
            <a:off x="0" y="5482043"/>
            <a:ext cx="9144000" cy="1375957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BurigangaSushreeMJ" pitchFamily="2" charset="0"/>
                <a:cs typeface="NikoshBAN" pitchFamily="2" charset="0"/>
              </a:rPr>
              <a:t>স্বাগতম</a:t>
            </a:r>
            <a:endParaRPr lang="bn-BD" dirty="0" smtClean="0">
              <a:solidFill>
                <a:srgbClr val="FF0000"/>
              </a:solidFill>
              <a:latin typeface="BurigangaSushreeMJ" pitchFamily="2" charset="0"/>
              <a:cs typeface="NikoshBAN" pitchFamily="2" charset="0"/>
            </a:endParaRPr>
          </a:p>
        </p:txBody>
      </p:sp>
      <p:pic>
        <p:nvPicPr>
          <p:cNvPr id="12" name="Picture 11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89869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219200" y="304800"/>
            <a:ext cx="67056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 কোন পাওয়ার নাই</a:t>
            </a:r>
            <a:endParaRPr lang="bn-BD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81000" y="5334000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পাওয়ার বোতাম (বা সুইচ)চালু আছে কি না।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4000"/>
            <a:ext cx="3048000" cy="3204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download (3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524000"/>
            <a:ext cx="33528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724400" y="5105400"/>
            <a:ext cx="396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AC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ক্যাবলটি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মনিটরের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আউটলেটে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789562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381000"/>
            <a:ext cx="83058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প্রিন্টারে প্রিন্ট হচ্ছে না</a:t>
            </a:r>
            <a:endParaRPr lang="bn-BD" sz="3200" b="1" dirty="0">
              <a:ln w="50800"/>
              <a:solidFill>
                <a:schemeClr val="bg1">
                  <a:shade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5334000"/>
            <a:ext cx="403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প্রিন্টারের সাথে পাওয়ার ক্যাবলটি সংযুক্ত আছে কিনা দেখতে হবে।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0200"/>
            <a:ext cx="36195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c0266497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600200"/>
            <a:ext cx="35052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953000" y="5486400"/>
            <a:ext cx="388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২)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প্রিন্টার  অন/চালু আছে কিনা দেখতে হবে।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181613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81000"/>
            <a:ext cx="78486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প্রিন্টারে প্রিন্ট হচ্ছে না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5105400"/>
            <a:ext cx="388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3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কম্পিউটারের সাথে প্রিন্টারের ডাটা কেবল সংযোগ আছে কি না দেখতে হবে।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47800"/>
            <a:ext cx="33528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419600" y="5029200"/>
            <a:ext cx="449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প্রিন্টারের ভিতরে কোন প্রকার কাগজ বা অন্য কিছু আটকে আছে কি না দেখতে হবে।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 থাকে তাহলে প্রিন্টার খুলে তা পরিস্কার করতে হবে।</a:t>
            </a:r>
            <a:endParaRPr lang="en-US" sz="2400" dirty="0"/>
          </a:p>
        </p:txBody>
      </p:sp>
      <p:pic>
        <p:nvPicPr>
          <p:cNvPr id="10" name="Picture 9" descr="download (4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447800"/>
            <a:ext cx="32766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81000"/>
            <a:ext cx="85344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প্রিন্টারে প্রিন্ট হচ্ছে না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" y="5029200"/>
            <a:ext cx="373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প্রিন্টারে কার্টিজে কালি আছে কিনা প্রিন্টার থেকে কার্টিজ খুলে ভাল ভাবে নেড়ে পূনরায় প্রিণতারে স্থাপন করে দেখতে  হবে।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05000"/>
            <a:ext cx="28956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download (5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1905000"/>
            <a:ext cx="2619375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download (4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1905000"/>
            <a:ext cx="25146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4648200" y="5181600"/>
            <a:ext cx="426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৬) 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 চালু করার সাথে লাল কিংবা হলুদ বাতি জ্বলতে থাকে তাহলে প্রিন্টারে রিসেট বাটনে চাপতে হবে।</a:t>
            </a:r>
            <a:endParaRPr lang="en-US" sz="2400" dirty="0"/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64008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প্রিন্টারে প্রিন্ট হচ্ছে না</a:t>
            </a:r>
          </a:p>
        </p:txBody>
      </p:sp>
      <p:pic>
        <p:nvPicPr>
          <p:cNvPr id="6" name="Picture 5" descr="download (5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3705225" cy="3429000"/>
          </a:xfrm>
          <a:prstGeom prst="rect">
            <a:avLst/>
          </a:prstGeom>
        </p:spPr>
      </p:pic>
      <p:pic>
        <p:nvPicPr>
          <p:cNvPr id="7" name="Picture 6" descr="pc-suppor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752600"/>
            <a:ext cx="3143250" cy="3352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5800" y="53340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৭) 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 সমস্যা সমাধান না হয় তাহলে নতুন প্রিন্টারের সাথে সরবরাহ কৃত ড্রাইভার সফটওয়্যারটি ইনস্টল করতে হবে। তা নাহলে সার্ভিস সেন্টারে নিয়ে যেতে হবে।</a:t>
            </a:r>
            <a:endParaRPr lang="en-US" sz="2400" dirty="0"/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1447800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কাজঃ</a:t>
            </a:r>
            <a:endParaRPr lang="bn-BD" sz="48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3244334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 কি  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উপায়ে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 বিস্থারিতভাবে  লিখ ? </a:t>
            </a:r>
            <a:endParaRPr lang="bn-BD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04800"/>
            <a:ext cx="83058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মনিটরের পাওয়ার অন/চালু কিন্তু পর্দায় কোন ছবি নাই</a:t>
            </a:r>
            <a:endParaRPr lang="bn-BD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53340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মনিটরের সাথে সরবরাহকৃত ভি জি এ ক্যাবলটি কম্পিউটারের সাথে শক্তভাবে লাগানো আছে কিনা দেখতে হবে।ভি জি এ ক্যাবলটির একপ্রান্ত মনিটরের সাথে এবং অপর প্রান্ত কম্পিউটারের সাথে ভাল্ভাবে লাগানো থাকতে হবে।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5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76400"/>
            <a:ext cx="19812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mages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676400"/>
            <a:ext cx="2962275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676400"/>
            <a:ext cx="2133601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228600"/>
            <a:ext cx="83058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মনিটরের পাওয়ার অন/চালু কিন্তু পর্দায় কোন ছবি নাই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ব্রাইটনেস এবং কনট্রাস্ট ঠিক করে দেখতে হবে।</a:t>
            </a:r>
          </a:p>
        </p:txBody>
      </p:sp>
      <p:pic>
        <p:nvPicPr>
          <p:cNvPr id="6" name="Picture 5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3276600" cy="3048000"/>
          </a:xfrm>
          <a:prstGeom prst="rect">
            <a:avLst/>
          </a:prstGeom>
        </p:spPr>
      </p:pic>
      <p:pic>
        <p:nvPicPr>
          <p:cNvPr id="11" name="Picture 10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600200"/>
            <a:ext cx="3429000" cy="3048000"/>
          </a:xfrm>
          <a:prstGeom prst="rect">
            <a:avLst/>
          </a:prstGeom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0" y="1295401"/>
            <a:ext cx="31242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দলগতকাজঃ</a:t>
            </a:r>
            <a:endParaRPr lang="en-US" sz="4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3105835"/>
            <a:ext cx="6324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ডিসপ্লে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কি ধরনের সমস্যা হতে পারে তা আলোচনা করে সমাধানের উপায়গুলো লিখ ।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889" y="3657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2286000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কিবোর্ড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 marL="457200" indent="-457200">
              <a:buAutoNum type="arabicParenR" startAt="2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USB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বাতি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জ্বললে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99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</a:rPr>
              <a:t>মূল্যায়ণ</a:t>
            </a:r>
            <a:r>
              <a:rPr lang="en-US" sz="3600" u="sng" dirty="0" smtClean="0">
                <a:solidFill>
                  <a:srgbClr val="FF0000"/>
                </a:solidFill>
              </a:rPr>
              <a:t>:</a:t>
            </a:r>
            <a:endParaRPr lang="en-US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49383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914400"/>
            <a:ext cx="4191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kern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b="1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kern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kern="1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kern="1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তথ্য </a:t>
            </a:r>
            <a:r>
              <a:rPr lang="bn-BD" kern="1200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ও যোগাযোগ প্রযুক্তি</a:t>
            </a:r>
            <a:endParaRPr lang="en-US" kern="12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kern="1200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400" kern="1200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400" kern="1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৯ম-১০ম</a:t>
            </a:r>
            <a:r>
              <a:rPr lang="bn-BD" sz="2400" kern="1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kern="12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kern="1200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2400" kern="1200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400" kern="1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দ্বিতীয়</a:t>
            </a:r>
            <a:endParaRPr lang="bn-BD" sz="2400" kern="1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        পাঠঃ  </a:t>
            </a:r>
            <a:r>
              <a:rPr lang="en-US" sz="2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ট্রাবলশ</a:t>
            </a:r>
            <a:r>
              <a:rPr lang="bn-BD" sz="2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ু</a:t>
            </a:r>
            <a:r>
              <a:rPr lang="en-US" sz="2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টিং</a:t>
            </a:r>
            <a:r>
              <a:rPr lang="bn-BD" sz="2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-(</a:t>
            </a:r>
            <a:r>
              <a:rPr lang="en-US" sz="240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চতুর্থ-</a:t>
            </a:r>
            <a:r>
              <a:rPr lang="bn-BD" sz="2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অংশ)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914400"/>
            <a:ext cx="4114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মোহাম্মদ মোখলেছুর রহমান</a:t>
            </a:r>
            <a:endParaRPr lang="en-US" sz="24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400" dirty="0" smtClean="0">
                <a:solidFill>
                  <a:srgbClr val="C00000"/>
                </a:solidFill>
                <a:latin typeface="NikoshBAN"/>
                <a:cs typeface="Nikosh" pitchFamily="2" charset="0"/>
              </a:rPr>
              <a:t>সহকারী শিক্ষক</a:t>
            </a:r>
            <a:r>
              <a:rPr lang="bn-BD" sz="2400" dirty="0" smtClean="0">
                <a:solidFill>
                  <a:srgbClr val="C00000"/>
                </a:solidFill>
                <a:latin typeface="NikoshBAN"/>
                <a:cs typeface="Nikosh" pitchFamily="2" charset="0"/>
              </a:rPr>
              <a:t>(আইসিটি)</a:t>
            </a:r>
            <a:endParaRPr lang="bn-IN" sz="2400" dirty="0" smtClean="0">
              <a:solidFill>
                <a:srgbClr val="C00000"/>
              </a:solidFill>
              <a:latin typeface="NikoshBAN"/>
              <a:cs typeface="Nikosh" pitchFamily="2" charset="0"/>
            </a:endParaRPr>
          </a:p>
          <a:p>
            <a:r>
              <a:rPr lang="bn-IN" sz="2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ভলাকুট কে,বি উচ্চ বিদ্যালয়</a:t>
            </a:r>
            <a:endParaRPr lang="bn-BD" sz="24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নাসিরনগর,ব্রাহ্মনবাড়ীয়া</a:t>
            </a:r>
            <a:endParaRPr lang="en-US" sz="24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1600" dirty="0" smtClean="0">
                <a:solidFill>
                  <a:srgbClr val="C00000"/>
                </a:solidFill>
                <a:latin typeface="NikoshBAN"/>
                <a:cs typeface="Nikosh" pitchFamily="2" charset="0"/>
              </a:rPr>
              <a:t>Email:  mrahmanictt</a:t>
            </a:r>
            <a:r>
              <a:rPr lang="en-US" sz="1600" dirty="0" smtClean="0">
                <a:solidFill>
                  <a:srgbClr val="C00000"/>
                </a:solidFill>
                <a:latin typeface="NikoshBAN"/>
                <a:cs typeface="Nikosh" pitchFamily="2" charset="0"/>
              </a:rPr>
              <a:t>@</a:t>
            </a:r>
            <a:r>
              <a:rPr lang="en-US" sz="1600" dirty="0" err="1" smtClean="0">
                <a:solidFill>
                  <a:srgbClr val="C00000"/>
                </a:solidFill>
                <a:latin typeface="NikoshBAN"/>
                <a:cs typeface="Nikosh" pitchFamily="2" charset="0"/>
              </a:rPr>
              <a:t>gmail.com</a:t>
            </a:r>
            <a:endParaRPr lang="en-US" sz="1600" dirty="0" smtClean="0">
              <a:solidFill>
                <a:srgbClr val="C00000"/>
              </a:solidFill>
              <a:latin typeface="NikoshBAN"/>
              <a:cs typeface="Nikosh" pitchFamily="2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NikoshBAN"/>
                <a:cs typeface="Nikosh" pitchFamily="2" charset="0"/>
              </a:rPr>
              <a:t>Mobile: 01911258648</a:t>
            </a:r>
            <a:endParaRPr lang="bn-BD" sz="1800" dirty="0">
              <a:solidFill>
                <a:srgbClr val="C00000"/>
              </a:solidFill>
              <a:latin typeface="NikoshBAN"/>
              <a:cs typeface="Nikosh" pitchFamily="2" charset="0"/>
            </a:endParaRPr>
          </a:p>
        </p:txBody>
      </p:sp>
      <p:pic>
        <p:nvPicPr>
          <p:cNvPr id="8" name="Picture 7" descr="52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20574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c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429000"/>
            <a:ext cx="2438400" cy="274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5706363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828836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প্রিন্টারে কি কি সমস্যা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1380416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solidFill>
                  <a:srgbClr val="FF0000"/>
                </a:solidFill>
              </a:rPr>
              <a:t>বাড়ীর কাজ</a:t>
            </a:r>
            <a:r>
              <a:rPr lang="en-US" sz="4000" u="sng" dirty="0" smtClean="0">
                <a:solidFill>
                  <a:srgbClr val="FF0000"/>
                </a:solidFill>
              </a:rPr>
              <a:t>:</a:t>
            </a:r>
            <a:endParaRPr lang="en-US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991853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600200" y="838200"/>
            <a:ext cx="6781800" cy="5181600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smtClean="0"/>
              <a:t>সবাইকে ধন্যবাদ</a:t>
            </a:r>
            <a:endParaRPr lang="bn-BD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3858061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05200" y="62484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400" dirty="0"/>
          </a:p>
        </p:txBody>
      </p:sp>
      <p:pic>
        <p:nvPicPr>
          <p:cNvPr id="9" name="Picture 8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8305800" cy="2971800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05200"/>
            <a:ext cx="83058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761918351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6019800"/>
            <a:ext cx="6705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হতে পারে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867400"/>
            <a:ext cx="7848600" cy="838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সাধারন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ট্রাবলশুটিং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 descr="TGQ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00400"/>
            <a:ext cx="7772400" cy="2286000"/>
          </a:xfrm>
          <a:prstGeom prst="rect">
            <a:avLst/>
          </a:prstGeom>
        </p:spPr>
      </p:pic>
      <p:pic>
        <p:nvPicPr>
          <p:cNvPr id="6" name="Picture 5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33400"/>
            <a:ext cx="76962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5181600"/>
            <a:ext cx="7696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lvl="0" indent="-285750"/>
            <a:endParaRPr lang="bn-BD" dirty="0" smtClean="0"/>
          </a:p>
          <a:p>
            <a:pPr marL="285750" indent="-285750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524000"/>
            <a:ext cx="868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</a:p>
          <a:p>
            <a:pPr marL="742950" indent="-742950">
              <a:buAutoNum type="arabicPeriod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/>
              <a:t>সাধারন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ট্রাবলশুটিং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জ্ঞান লাভ করতে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ট্রাবলশুটিং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নিজে নিজে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ট্রাবলশুটিং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/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609600"/>
            <a:ext cx="2743199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2425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010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ডিটেক্ট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334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১)কম্পিউটারের সাথে মাউসের কেবল সংযোগ আছে কিনা দেখে ভালভাবে পুনরায় লাগাতে হবে।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752600"/>
            <a:ext cx="358140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752600"/>
            <a:ext cx="350520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Straight Arrow Connector 15"/>
          <p:cNvCxnSpPr/>
          <p:nvPr/>
        </p:nvCxnSpPr>
        <p:spPr>
          <a:xfrm rot="5400000">
            <a:off x="2514600" y="2286000"/>
            <a:ext cx="1143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715000" y="1676400"/>
            <a:ext cx="1143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29000" y="1828800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934200" y="1371600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6438900" y="21717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3390900" y="23241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257800" y="5486400"/>
            <a:ext cx="320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২)</a:t>
            </a:r>
            <a:r>
              <a:rPr lang="bn-B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USB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286000"/>
            <a:ext cx="7239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endParaRPr lang="bn-BD" sz="36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81534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ডিটেক্ট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5562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৪)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বায়োসে প্রবেশ করে দেখতে হবে USB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Universal Serial Bus)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ডিজেবল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ডিজেবল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এনাবল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সেভ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28800"/>
            <a:ext cx="35052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1600200" y="2667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Picture 13" descr="download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752600"/>
            <a:ext cx="37338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ight Arrow 15"/>
          <p:cNvSpPr/>
          <p:nvPr/>
        </p:nvSpPr>
        <p:spPr>
          <a:xfrm flipH="1" flipV="1">
            <a:off x="6705600" y="3352800"/>
            <a:ext cx="304800" cy="121919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9847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45820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ডিটেক্ট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4864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১)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এরপরও যদি সমাধান না হয় তবে ভালমানের নতুন মাউস লাগাতে হবে।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4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76400"/>
            <a:ext cx="3429000" cy="3505200"/>
          </a:xfrm>
          <a:prstGeom prst="rect">
            <a:avLst/>
          </a:prstGeom>
        </p:spPr>
      </p:pic>
      <p:pic>
        <p:nvPicPr>
          <p:cNvPr id="8" name="Picture 7" descr="download (2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676400"/>
            <a:ext cx="3581400" cy="3429000"/>
          </a:xfrm>
          <a:prstGeom prst="rect">
            <a:avLst/>
          </a:prstGeom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85800"/>
            <a:ext cx="8077199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1)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ডিটেক্ট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কারনগুলো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32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/>
          </a:p>
          <a:p>
            <a:endParaRPr lang="bn-BD" sz="32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12954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কাজ: </a:t>
            </a:r>
            <a:endParaRPr lang="bn-BD" sz="54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295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81613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file_25022_1579955128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C0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file_25022_1579955128</Template>
  <TotalTime>4953</TotalTime>
  <Words>540</Words>
  <Application>Microsoft Office PowerPoint</Application>
  <PresentationFormat>On-screen Show (4:3)</PresentationFormat>
  <Paragraphs>87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file_25022_1579955128</vt:lpstr>
      <vt:lpstr>1_Custom Design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ICT</cp:lastModifiedBy>
  <cp:revision>1104</cp:revision>
  <dcterms:created xsi:type="dcterms:W3CDTF">2013-04-18T09:07:15Z</dcterms:created>
  <dcterms:modified xsi:type="dcterms:W3CDTF">2020-07-22T00:39:59Z</dcterms:modified>
</cp:coreProperties>
</file>