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8"/>
  </p:notesMasterIdLst>
  <p:sldIdLst>
    <p:sldId id="290" r:id="rId2"/>
    <p:sldId id="308" r:id="rId3"/>
    <p:sldId id="291" r:id="rId4"/>
    <p:sldId id="316" r:id="rId5"/>
    <p:sldId id="317" r:id="rId6"/>
    <p:sldId id="322" r:id="rId7"/>
    <p:sldId id="323" r:id="rId8"/>
    <p:sldId id="310" r:id="rId9"/>
    <p:sldId id="315" r:id="rId10"/>
    <p:sldId id="293" r:id="rId11"/>
    <p:sldId id="294" r:id="rId12"/>
    <p:sldId id="312" r:id="rId13"/>
    <p:sldId id="314" r:id="rId14"/>
    <p:sldId id="318" r:id="rId15"/>
    <p:sldId id="326" r:id="rId16"/>
    <p:sldId id="30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456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A910-A6A3-4D71-B447-3DFE2415D4CB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C3F8E-21B3-4547-9031-4D28B9942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72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7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71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2200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522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51830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062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820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965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9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2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806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46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59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852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381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828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E005E-93E2-48FE-9096-3E9BE32C71A7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1B99E3A-1AAC-491D-AA28-629540EB9E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77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elcomeclipart16.gif">
            <a:extLst>
              <a:ext uri="{FF2B5EF4-FFF2-40B4-BE49-F238E27FC236}">
                <a16:creationId xmlns:a16="http://schemas.microsoft.com/office/drawing/2014/main" xmlns="" id="{50911983-5173-44C5-8F43-8DE9AA8F1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905" y="1261257"/>
            <a:ext cx="11571890" cy="5218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74028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F:\Online class\Images\সংখ্যা পদ্ধতি-০৩\Number system-03\Octal 2 Hexa 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510" y="1441073"/>
            <a:ext cx="9547338" cy="2989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3" descr="F:\Online class\Images\সংখ্যা পদ্ধতি-০৩\Number system-03\Octal 2 Hexa 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1552" y="4477409"/>
            <a:ext cx="6312448" cy="2144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1588729" y="548863"/>
            <a:ext cx="7933643" cy="746354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অক্ট্যাল সংখ্যাকে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হেক্সাডেসিম্যালে রূপান্তর-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4532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Online class\Images\সংখ্যা পদ্ধতি-০৩\Number system-03\Hexa 2 Octal 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7199" y="1430560"/>
            <a:ext cx="10007491" cy="20378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F:\Online class\Images\সংখ্যা পদ্ধতি-০৩\Number system-03\Hexa 2 Octal 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0673" y="3585679"/>
            <a:ext cx="4704693" cy="2752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1588730" y="548863"/>
            <a:ext cx="7523740" cy="746354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হেক্সাডেসিম্যাল সংখ্যাকে অক্ট্যালে রূপান্তর-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80795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047" y="1387367"/>
            <a:ext cx="5645531" cy="3035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2591" y="1450428"/>
            <a:ext cx="3862555" cy="2919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1855" y="4543260"/>
            <a:ext cx="4438650" cy="2015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0033" y="4528645"/>
            <a:ext cx="4643959" cy="2029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1588730" y="548863"/>
            <a:ext cx="3014801" cy="746354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 যোগ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598" y="1473753"/>
            <a:ext cx="6173181" cy="2546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981" y="1878249"/>
            <a:ext cx="3820174" cy="1968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2" y="4114807"/>
            <a:ext cx="10004531" cy="1765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1588730" y="548863"/>
            <a:ext cx="3282815" cy="746354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 বিয়োগ  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017" y="1718442"/>
            <a:ext cx="5410362" cy="3121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194" y="1690853"/>
            <a:ext cx="5244006" cy="31964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1145" y="204952"/>
            <a:ext cx="9837683" cy="649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17" y="0"/>
            <a:ext cx="1197128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39313E9-C5F8-4EB5-9FEB-1460819FB582}"/>
              </a:ext>
            </a:extLst>
          </p:cNvPr>
          <p:cNvSpPr txBox="1"/>
          <p:nvPr/>
        </p:nvSpPr>
        <p:spPr>
          <a:xfrm rot="19876638">
            <a:off x="2087520" y="1653405"/>
            <a:ext cx="76926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ধন্যবাদ</a:t>
            </a:r>
            <a:r>
              <a:rPr lang="en-US" sz="20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6880599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772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B6BA302-B057-438F-BCBF-B8A0F87FD042}"/>
              </a:ext>
            </a:extLst>
          </p:cNvPr>
          <p:cNvSpPr/>
          <p:nvPr/>
        </p:nvSpPr>
        <p:spPr>
          <a:xfrm>
            <a:off x="1725557" y="592449"/>
            <a:ext cx="8008375" cy="1442827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D3F706D-61ED-4810-910B-EBFC0B838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2955" y="2035276"/>
            <a:ext cx="4530436" cy="47047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772509" y="3266880"/>
            <a:ext cx="634331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সাখাওয়াত হোসেন </a:t>
            </a:r>
            <a:endParaRPr lang="en-US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19076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9143" y="1481220"/>
            <a:ext cx="4398788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8056" y="3155898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4800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রূপান্তর </a:t>
            </a:r>
            <a:endParaRPr lang="en-US" sz="40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26335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5358" y="394140"/>
            <a:ext cx="9459324" cy="2601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1964" y="3846786"/>
            <a:ext cx="9790382" cy="26486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627033" y="3102881"/>
            <a:ext cx="8816512" cy="623244"/>
          </a:xfrm>
          <a:prstGeom prst="rect">
            <a:avLst/>
          </a:prstGeom>
          <a:solidFill>
            <a:srgbClr val="C00000"/>
          </a:solidFill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ডিজাইনে বাইনারি সংখ্যা পদ্ধতি ব্যবহারের গুরুত্ব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347" y="315312"/>
            <a:ext cx="10941260" cy="345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581" y="4556237"/>
            <a:ext cx="10878197" cy="219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469353" y="3859629"/>
            <a:ext cx="7444937" cy="623244"/>
          </a:xfrm>
          <a:prstGeom prst="rect">
            <a:avLst/>
          </a:prstGeom>
          <a:solidFill>
            <a:srgbClr val="C00000"/>
          </a:solidFill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অক্ট্যাল ও হেক্সাডেসিম্যাল পদ্ধতির প্রয়োজনীয়তা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Online class\Images\সংখ্যা পদ্ধতি-০৩\Number system-03\Octal 2 Binary -0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60786" y="1802050"/>
            <a:ext cx="5943600" cy="2218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F:\Online class\Images\সংখ্যা পদ্ধতি-০৩\Number system-03\Octal 2 Binary 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7557" y="1639615"/>
            <a:ext cx="4086222" cy="49976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8" name="Picture 4" descr="F:\Online class\Images\সংখ্যা পদ্ধতি-০৩\Number system-03\Octal 2 Binary 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5020" y="4415840"/>
            <a:ext cx="5975131" cy="2111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1557197" y="564629"/>
            <a:ext cx="7728675" cy="838687"/>
          </a:xfrm>
          <a:prstGeom prst="rect">
            <a:avLst/>
          </a:prstGeom>
          <a:solidFill>
            <a:srgbClr val="C00000"/>
          </a:solidFill>
          <a:ln w="38100">
            <a:solidFill>
              <a:srgbClr val="FFC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অক্ট্যাল সংখ্যাকে বাইনারিতে রূপান্তর- </a:t>
            </a: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Online class\Images\সংখ্যা পদ্ধতি-০৩\Number system-03\H 2 B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8617" y="1803033"/>
            <a:ext cx="6484042" cy="1870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F:\Online class\Images\সংখ্যা পদ্ধতি-০৩\Number system-03\H 2 B 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8966" y="1434662"/>
            <a:ext cx="3515531" cy="5344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F:\Online class\Images\সংখ্যা পদ্ধতি-০৩\Number system-03\H 2 B -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3035" y="4153242"/>
            <a:ext cx="6479626" cy="1900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1588729" y="548863"/>
            <a:ext cx="8138595" cy="746354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হেক্সাডেসিম্যাল সংখ্যাকে বাইনারিতে রূপান্তর-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Online class\Images\সংখ্যা পদ্ধতি-০৩\Number system-03\B 2 O 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774" y="1445339"/>
            <a:ext cx="10172700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 descr="F:\Online class\Images\সংখ্যা পদ্ধতি-০৩\Number system-03\B 2 O 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156" y="3977508"/>
            <a:ext cx="8286750" cy="1866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1588730" y="548863"/>
            <a:ext cx="6546278" cy="746354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সংখ্যাকে অক্ট্যালে রূপান্তর-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239076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Online class\Images\সংখ্যা পদ্ধতি-০৩\Number system-03\B 2 H 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839" y="1418901"/>
            <a:ext cx="9216262" cy="2932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60" y="4428130"/>
            <a:ext cx="9267174" cy="1893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6062" y="2399322"/>
            <a:ext cx="1924050" cy="2771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8DD1FC-97A0-4112-9D90-BE0E369FA413}"/>
              </a:ext>
            </a:extLst>
          </p:cNvPr>
          <p:cNvSpPr txBox="1"/>
          <p:nvPr/>
        </p:nvSpPr>
        <p:spPr>
          <a:xfrm>
            <a:off x="1588729" y="548863"/>
            <a:ext cx="7807519" cy="746354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style>
          <a:lnRef idx="1">
            <a:schemeClr val="accent5"/>
          </a:lnRef>
          <a:fillRef idx="1001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68576" tIns="34288" rIns="68576" bIns="34288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বাইনারি সংখ্যাকে হেক্সাডেসিম্যালে রূপান্তর-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1046</TotalTime>
  <Words>52</Words>
  <Application>Microsoft Office PowerPoint</Application>
  <PresentationFormat>Custom</PresentationFormat>
  <Paragraphs>15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</dc:creator>
  <cp:lastModifiedBy>Windows User</cp:lastModifiedBy>
  <cp:revision>475</cp:revision>
  <dcterms:created xsi:type="dcterms:W3CDTF">2016-06-09T17:13:54Z</dcterms:created>
  <dcterms:modified xsi:type="dcterms:W3CDTF">2020-07-21T15:48:41Z</dcterms:modified>
</cp:coreProperties>
</file>