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6" r:id="rId1"/>
  </p:sldMasterIdLst>
  <p:notesMasterIdLst>
    <p:notesMasterId r:id="rId19"/>
  </p:notesMasterIdLst>
  <p:sldIdLst>
    <p:sldId id="320" r:id="rId2"/>
    <p:sldId id="321" r:id="rId3"/>
    <p:sldId id="322" r:id="rId4"/>
    <p:sldId id="323" r:id="rId5"/>
    <p:sldId id="324" r:id="rId6"/>
    <p:sldId id="325" r:id="rId7"/>
    <p:sldId id="327" r:id="rId8"/>
    <p:sldId id="328" r:id="rId9"/>
    <p:sldId id="329" r:id="rId10"/>
    <p:sldId id="330" r:id="rId11"/>
    <p:sldId id="331" r:id="rId12"/>
    <p:sldId id="332" r:id="rId13"/>
    <p:sldId id="335" r:id="rId14"/>
    <p:sldId id="336" r:id="rId15"/>
    <p:sldId id="338" r:id="rId16"/>
    <p:sldId id="339" r:id="rId17"/>
    <p:sldId id="309" r:id="rId18"/>
  </p:sldIdLst>
  <p:sldSz cx="9144000" cy="5143500" type="screen16x9"/>
  <p:notesSz cx="6858000" cy="9144000"/>
  <p:defaultTextStyle>
    <a:defPPr>
      <a:defRPr lang="en-US"/>
    </a:defPPr>
    <a:lvl1pPr marL="0" algn="l" defTabSz="6857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82" algn="l" defTabSz="6857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65" algn="l" defTabSz="6857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47" algn="l" defTabSz="6857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30" algn="l" defTabSz="6857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12" algn="l" defTabSz="6857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95" algn="l" defTabSz="6857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77" algn="l" defTabSz="6857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60" algn="l" defTabSz="6857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175" autoAdjust="0"/>
    <p:restoredTop sz="94660"/>
  </p:normalViewPr>
  <p:slideViewPr>
    <p:cSldViewPr snapToGrid="0">
      <p:cViewPr>
        <p:scale>
          <a:sx n="80" d="100"/>
          <a:sy n="80" d="100"/>
        </p:scale>
        <p:origin x="-456" y="-2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6763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342882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685765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028647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37153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1714412" algn="l" defTabSz="6857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5" algn="l" defTabSz="6857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77" algn="l" defTabSz="6857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0" algn="l" defTabSz="6857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21273-F1C1-42EA-BA25-6F1FA7462ADB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21273-F1C1-42EA-BA25-6F1FA7462ADB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21273-F1C1-42EA-BA25-6F1FA7462ADB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21273-F1C1-42EA-BA25-6F1FA7462ADB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21273-F1C1-42EA-BA25-6F1FA7462ADB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21273-F1C1-42EA-BA25-6F1FA7462ADB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21273-F1C1-42EA-BA25-6F1FA7462ADB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21273-F1C1-42EA-BA25-6F1FA7462ADB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21273-F1C1-42EA-BA25-6F1FA7462ADB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21273-F1C1-42EA-BA25-6F1FA7462ADB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21273-F1C1-42EA-BA25-6F1FA7462ADB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DD21273-F1C1-42EA-BA25-6F1FA7462ADB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33C6D99-B60C-47D4-A46B-41BD42F39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comeclipart16.gif">
            <a:extLst>
              <a:ext uri="{FF2B5EF4-FFF2-40B4-BE49-F238E27FC236}">
                <a16:creationId xmlns="" xmlns:a16="http://schemas.microsoft.com/office/drawing/2014/main" id="{491F5F42-E260-4188-A272-A0946AFDE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10" y="261260"/>
            <a:ext cx="8490856" cy="2980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823D370D-ACC0-4DA0-967A-F84F14304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86" y="3718064"/>
            <a:ext cx="8372103" cy="1115194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68576" tIns="34288" rIns="68576" bIns="34288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  <a:defRPr/>
            </a:pPr>
            <a:r>
              <a:rPr lang="en-US" sz="7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chiavelli Shadow" pitchFamily="2" charset="0"/>
                <a:cs typeface="NikoshBAN" pitchFamily="2" charset="0"/>
              </a:rPr>
              <a:t>DEAR STUDENTS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8347" y="257102"/>
            <a:ext cx="653144" cy="91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9408" y="1100105"/>
            <a:ext cx="6519553" cy="2901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6472" y="280852"/>
            <a:ext cx="653144" cy="91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6472" y="280852"/>
            <a:ext cx="653144" cy="91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2301" y="724386"/>
            <a:ext cx="7164796" cy="114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510" y="1383092"/>
            <a:ext cx="6590817" cy="347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28B38E9-83D5-4CAD-8100-8B14331BD532}"/>
              </a:ext>
            </a:extLst>
          </p:cNvPr>
          <p:cNvSpPr/>
          <p:nvPr/>
        </p:nvSpPr>
        <p:spPr>
          <a:xfrm>
            <a:off x="341352" y="289567"/>
            <a:ext cx="4420653" cy="561688"/>
          </a:xfrm>
          <a:prstGeom prst="rect">
            <a:avLst/>
          </a:prstGeom>
        </p:spPr>
        <p:txBody>
          <a:bodyPr wrap="square" lIns="68576" tIns="34288" rIns="68576" bIns="34288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 বিন্দুর মধ্যবর্তী দূরত্ব নির্ণয় </a:t>
            </a:r>
            <a:r>
              <a:rPr lang="en-US" sz="3200" b="1" dirty="0" smtClean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200" b="1" dirty="0"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6"/>
          <p:cNvSpPr/>
          <p:nvPr/>
        </p:nvSpPr>
        <p:spPr>
          <a:xfrm>
            <a:off x="344896" y="259288"/>
            <a:ext cx="3372081" cy="845115"/>
          </a:xfrm>
          <a:prstGeom prst="horizontalScroll">
            <a:avLst>
              <a:gd name="adj" fmla="val 25000"/>
            </a:avLst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rtlCol="0" anchor="ctr"/>
          <a:lstStyle/>
          <a:p>
            <a:pPr algn="ctr"/>
            <a:r>
              <a:rPr lang="bn-IN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 প্রয়োগ দেখে নেয়া যাক </a:t>
            </a:r>
            <a:r>
              <a:rPr lang="bn-IN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5611" y="1460669"/>
            <a:ext cx="5570831" cy="258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6472" y="280852"/>
            <a:ext cx="653144" cy="91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721" y="370094"/>
            <a:ext cx="8315325" cy="439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6472" y="280852"/>
            <a:ext cx="653144" cy="91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261" y="709604"/>
            <a:ext cx="8360229" cy="387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327" y="280003"/>
            <a:ext cx="7701146" cy="129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761" y="1496291"/>
            <a:ext cx="7825840" cy="332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6472" y="280852"/>
            <a:ext cx="653144" cy="91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885" y="285005"/>
            <a:ext cx="8360228" cy="458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6472" y="280852"/>
            <a:ext cx="653144" cy="91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6353" y="4108861"/>
            <a:ext cx="4688898" cy="77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0847" y="340227"/>
            <a:ext cx="653144" cy="91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134" y="308759"/>
            <a:ext cx="8360229" cy="4536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D87926A9-A48E-415D-B7E3-936B1505888A}"/>
              </a:ext>
            </a:extLst>
          </p:cNvPr>
          <p:cNvSpPr/>
          <p:nvPr/>
        </p:nvSpPr>
        <p:spPr>
          <a:xfrm>
            <a:off x="570027" y="391143"/>
            <a:ext cx="7588326" cy="1117018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54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54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77CDCE1-E0F6-49E5-9DE6-994B6190EF49}"/>
              </a:ext>
            </a:extLst>
          </p:cNvPr>
          <p:cNvSpPr/>
          <p:nvPr/>
        </p:nvSpPr>
        <p:spPr>
          <a:xfrm>
            <a:off x="391889" y="2456946"/>
            <a:ext cx="5284518" cy="1473786"/>
          </a:xfrm>
          <a:prstGeom prst="rect">
            <a:avLst/>
          </a:prstGeom>
          <a:noFill/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zh-CN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GB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GB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zh-CN" alt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GB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নাসির</a:t>
            </a:r>
            <a:r>
              <a:rPr lang="en-US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মেমোরিয়াল</a:t>
            </a:r>
            <a:r>
              <a:rPr lang="en-US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ফেনী।  </a:t>
            </a:r>
            <a:endParaRPr lang="en-GB" alt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AF0ACCA-C80D-47C5-9C55-0D13A8532F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52" y="1567540"/>
            <a:ext cx="3099455" cy="31707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6472" y="280852"/>
            <a:ext cx="653144" cy="91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D06835C-6C01-4FAF-9571-6F5ACF365290}"/>
              </a:ext>
            </a:extLst>
          </p:cNvPr>
          <p:cNvSpPr/>
          <p:nvPr/>
        </p:nvSpPr>
        <p:spPr>
          <a:xfrm>
            <a:off x="2458192" y="1794124"/>
            <a:ext cx="3526973" cy="684799"/>
          </a:xfrm>
          <a:prstGeom prst="rect">
            <a:avLst/>
          </a:prstGeom>
        </p:spPr>
        <p:txBody>
          <a:bodyPr wrap="square" lIns="68576" tIns="34288" rIns="68576" bIns="34288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স্থানাঙ্ক জ্যামিতি </a:t>
            </a:r>
            <a:endParaRPr lang="en-US" sz="4000" b="1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6472" y="280852"/>
            <a:ext cx="653144" cy="91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F8DD1FC-97A0-4112-9D90-BE0E369FA413}"/>
              </a:ext>
            </a:extLst>
          </p:cNvPr>
          <p:cNvSpPr txBox="1"/>
          <p:nvPr/>
        </p:nvSpPr>
        <p:spPr>
          <a:xfrm>
            <a:off x="721642" y="643457"/>
            <a:ext cx="3244708" cy="838687"/>
          </a:xfrm>
          <a:prstGeom prst="rect">
            <a:avLst/>
          </a:prstGeom>
          <a:noFill/>
          <a:ln>
            <a:solidFill>
              <a:srgbClr val="66FFCC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76" tIns="34288" rIns="68576" bIns="34288" rtlCol="0">
            <a:spAutoFit/>
          </a:bodyPr>
          <a:lstStyle/>
          <a:p>
            <a:r>
              <a:rPr lang="en-US" sz="5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endParaRPr lang="en-US" sz="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28B38E9-83D5-4CAD-8100-8B14331BD532}"/>
              </a:ext>
            </a:extLst>
          </p:cNvPr>
          <p:cNvSpPr/>
          <p:nvPr/>
        </p:nvSpPr>
        <p:spPr>
          <a:xfrm>
            <a:off x="650102" y="610205"/>
            <a:ext cx="4590031" cy="761743"/>
          </a:xfrm>
          <a:prstGeom prst="rect">
            <a:avLst/>
          </a:prstGeom>
          <a:noFill/>
        </p:spPr>
        <p:txBody>
          <a:bodyPr wrap="none" lIns="68576" tIns="34288" rIns="68576" bIns="34288">
            <a:spAutoFit/>
          </a:bodyPr>
          <a:lstStyle/>
          <a:p>
            <a:pPr algn="ctr"/>
            <a:r>
              <a:rPr lang="en-US" sz="4500" b="1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5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5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5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5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3">
            <a:extLst>
              <a:ext uri="{FF2B5EF4-FFF2-40B4-BE49-F238E27FC236}">
                <a16:creationId xmlns="" xmlns:a16="http://schemas.microsoft.com/office/drawing/2014/main" id="{103BC0B5-5CE7-4DCC-B129-461B7CCBF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774" y="1772567"/>
            <a:ext cx="7813964" cy="238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6" tIns="34288" rIns="68576" bIns="34288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সমতলে কার্তেসীয়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স্থানাঙ্ক সম্পর্কে ধারণা লাভ করবে।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সমতলে পোলার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স্থানাঙ্ক সম্পর্কে ধারণা লাভ করবে।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spc="-113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bn-IN" sz="2800" spc="-113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কার্তেসীয় ও পোলার </a:t>
            </a:r>
            <a:r>
              <a:rPr lang="bn-IN" sz="2800" spc="-113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স্থানাঙ্ক সম্পর্কে ধারণা লাভ এবং তা প্রয়োগে দক্ষতা অর্জন করবে।  </a:t>
            </a:r>
            <a:endParaRPr lang="bn-IN" sz="2800" spc="-113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bn-IN" sz="2800" spc="-113" dirty="0">
                <a:ln w="28575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2800" spc="-113" dirty="0">
                <a:ln w="28575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800" spc="-113" dirty="0">
                <a:ln w="28575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বিন্দুর মধ্যবর্তী </a:t>
            </a:r>
            <a:r>
              <a:rPr lang="bn-IN" sz="2800" spc="-113" dirty="0" smtClean="0">
                <a:ln w="28575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 নির্ণয়ে দক্ষতা অর্জন করবে । </a:t>
            </a:r>
            <a:r>
              <a:rPr lang="en-US" sz="2800" spc="-113" dirty="0" smtClean="0">
                <a:ln w="28575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spc="-113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6472" y="280852"/>
            <a:ext cx="653144" cy="91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F8DD1FC-97A0-4112-9D90-BE0E369FA413}"/>
              </a:ext>
            </a:extLst>
          </p:cNvPr>
          <p:cNvSpPr txBox="1"/>
          <p:nvPr/>
        </p:nvSpPr>
        <p:spPr>
          <a:xfrm>
            <a:off x="412891" y="334708"/>
            <a:ext cx="5014133" cy="838687"/>
          </a:xfrm>
          <a:prstGeom prst="rect">
            <a:avLst/>
          </a:prstGeom>
          <a:noFill/>
          <a:ln>
            <a:solidFill>
              <a:srgbClr val="66FFCC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76" tIns="34288" rIns="68576" bIns="34288" rtlCol="0">
            <a:spAutoFit/>
          </a:bodyPr>
          <a:lstStyle/>
          <a:p>
            <a:r>
              <a:rPr lang="bn-IN" sz="5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স্থানাঙ্ক জ্যামিতির সূচনা </a:t>
            </a:r>
            <a:endParaRPr lang="en-US" sz="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761" y="1543785"/>
            <a:ext cx="8253351" cy="3099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6472" y="280852"/>
            <a:ext cx="653144" cy="91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113" y="317977"/>
            <a:ext cx="8066994" cy="142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386" y="2996470"/>
            <a:ext cx="8277102" cy="184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6668" y="1413163"/>
            <a:ext cx="2445327" cy="159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6379" y="1306287"/>
            <a:ext cx="2458191" cy="166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58347" y="280852"/>
            <a:ext cx="653144" cy="91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0734" y="282968"/>
            <a:ext cx="5991225" cy="121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076556B-5D4A-4BBF-8BDD-D4DC189A1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27" y="1878729"/>
            <a:ext cx="3503207" cy="16363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4F008CB-D870-4F0B-A272-E435A36C1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41" y="3372586"/>
            <a:ext cx="6225506" cy="14606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8955FF7-82DC-4721-98E5-C35B08C0DB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33" y="1935678"/>
            <a:ext cx="2101676" cy="162691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22722" y="352102"/>
            <a:ext cx="653144" cy="91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28B38E9-83D5-4CAD-8100-8B14331BD532}"/>
              </a:ext>
            </a:extLst>
          </p:cNvPr>
          <p:cNvSpPr/>
          <p:nvPr/>
        </p:nvSpPr>
        <p:spPr>
          <a:xfrm>
            <a:off x="543241" y="1263342"/>
            <a:ext cx="3618611" cy="623244"/>
          </a:xfrm>
          <a:prstGeom prst="rect">
            <a:avLst/>
          </a:prstGeom>
        </p:spPr>
        <p:txBody>
          <a:bodyPr wrap="none" lIns="68576" tIns="34288" rIns="68576" bIns="34288">
            <a:spAutoFit/>
          </a:bodyPr>
          <a:lstStyle/>
          <a:p>
            <a:pPr algn="ctr"/>
            <a:r>
              <a:rPr lang="bn-IN" sz="3600" dirty="0" smtClean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সমতলে পোলার স্থানাঙ্ক </a:t>
            </a:r>
            <a:endParaRPr lang="en-US" sz="3600" dirty="0"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635" y="950025"/>
            <a:ext cx="8134597" cy="387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 descr="F:\Images - Copy\স্থানাঙ্ক জ্যামিতি\IMG_20200712_1418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3259" y="3871354"/>
            <a:ext cx="2297906" cy="985838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28B38E9-83D5-4CAD-8100-8B14331BD532}"/>
              </a:ext>
            </a:extLst>
          </p:cNvPr>
          <p:cNvSpPr/>
          <p:nvPr/>
        </p:nvSpPr>
        <p:spPr>
          <a:xfrm>
            <a:off x="341352" y="289567"/>
            <a:ext cx="5821942" cy="561688"/>
          </a:xfrm>
          <a:prstGeom prst="rect">
            <a:avLst/>
          </a:prstGeom>
        </p:spPr>
        <p:txBody>
          <a:bodyPr wrap="square" lIns="68576" tIns="34288" rIns="68576" bIns="34288">
            <a:spAutoFit/>
          </a:bodyPr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কার্তেসীয় ও পোলার স্থানাঙ্কের মধ্যে সম্পর্ক </a:t>
            </a:r>
            <a:endParaRPr lang="en-US" sz="3200" dirty="0"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6472" y="280852"/>
            <a:ext cx="653144" cy="91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1906" y="1077564"/>
            <a:ext cx="6768936" cy="3090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6472" y="280852"/>
            <a:ext cx="653144" cy="91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ustom 32">
      <a:dk1>
        <a:srgbClr val="00202D"/>
      </a:dk1>
      <a:lt1>
        <a:srgbClr val="00202D"/>
      </a:lt1>
      <a:dk2>
        <a:srgbClr val="E99797"/>
      </a:dk2>
      <a:lt2>
        <a:srgbClr val="F7DCDC"/>
      </a:lt2>
      <a:accent1>
        <a:srgbClr val="F0BABA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92D050"/>
      </a:hlink>
      <a:folHlink>
        <a:srgbClr val="00B0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462</TotalTime>
  <Words>97</Words>
  <Application>Microsoft Office PowerPoint</Application>
  <PresentationFormat>On-screen Show (16:9)</PresentationFormat>
  <Paragraphs>17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</dc:creator>
  <cp:lastModifiedBy>Windows User</cp:lastModifiedBy>
  <cp:revision>193</cp:revision>
  <dcterms:created xsi:type="dcterms:W3CDTF">2016-05-30T06:44:34Z</dcterms:created>
  <dcterms:modified xsi:type="dcterms:W3CDTF">2020-07-14T10:26:57Z</dcterms:modified>
</cp:coreProperties>
</file>