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8" r:id="rId3"/>
    <p:sldId id="259" r:id="rId4"/>
    <p:sldId id="260" r:id="rId5"/>
    <p:sldId id="261" r:id="rId6"/>
    <p:sldId id="275" r:id="rId7"/>
    <p:sldId id="283" r:id="rId8"/>
    <p:sldId id="284" r:id="rId9"/>
    <p:sldId id="285" r:id="rId10"/>
    <p:sldId id="286" r:id="rId11"/>
    <p:sldId id="269" r:id="rId12"/>
    <p:sldId id="287" r:id="rId13"/>
    <p:sldId id="266" r:id="rId14"/>
    <p:sldId id="267" r:id="rId15"/>
    <p:sldId id="276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E9F5"/>
    <a:srgbClr val="CEA4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614D4-EC94-4A13-9FCE-71F8C4EE5572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30D28-980B-4693-BE0A-E7974064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30D28-980B-4693-BE0A-E7974064F9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gladesh do not destroy the nature because they build natu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6598"/>
            <a:ext cx="9143999" cy="609897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4267200"/>
            <a:ext cx="5715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05000" y="152400"/>
            <a:ext cx="4953000" cy="914400"/>
          </a:xfrm>
          <a:prstGeom prst="ellipse">
            <a:avLst/>
          </a:prstGeom>
          <a:solidFill>
            <a:srgbClr val="75E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সদ্যোজাত  বাছুরের যত্ন  ও পরিচর্যা 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4818" name="Picture 2" descr="এক গাভীর তিন বাছুর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682998" cy="2362200"/>
          </a:xfrm>
          <a:prstGeom prst="rect">
            <a:avLst/>
          </a:prstGeom>
          <a:noFill/>
        </p:spPr>
      </p:pic>
      <p:sp>
        <p:nvSpPr>
          <p:cNvPr id="34820" name="AutoShape 4" descr="গরুর বাছুর।। Calf. - Evergreen Bangldesh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3" name="Picture 7" descr="সদ্য জন্ম নেওয়া বাছুরের যত্ন (Care of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10000"/>
            <a:ext cx="3657600" cy="2628901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1143000"/>
            <a:ext cx="4419600" cy="533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জন্মের পর পরই বাছুরের নাক মুখের লালা ও ঝিল্লি পরিস্কার করে দিতে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n-BD" sz="4200" dirty="0" smtClean="0">
              <a:latin typeface="Nikosh" pitchFamily="2" charset="0"/>
              <a:ea typeface="+mj-ea"/>
              <a:cs typeface="Nikosh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 বাছুরের মুখে ফু দিয়ে শ্বাস প্রশ্বাস চালু করে দিতে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4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বাছুরকে</a:t>
            </a:r>
            <a:r>
              <a:rPr kumimoji="0" lang="bn-BD" sz="4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শুকনো খড় বা ছালার উপর রেখে গাভীকে বাছুরের শরীর চাটতে দিতে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4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bn-BD" sz="4200" baseline="0" dirty="0" smtClean="0"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বাচ্চা প্রসবের পর বাছুরের নাভি দেহ থেকে ১-২ ইঞ্চি বাড়তি রেখে ধারালো জীবানুমুক্ত ব্লেড দিয়ে কেটে শক্ত করে বেধে দিতে হবে।</a:t>
            </a:r>
          </a:p>
          <a:p>
            <a:pPr lvl="0">
              <a:spcBef>
                <a:spcPct val="0"/>
              </a:spcBef>
            </a:pPr>
            <a:endParaRPr lang="bn-BD" sz="4200" dirty="0" smtClean="0">
              <a:latin typeface="Nikosh" pitchFamily="2" charset="0"/>
              <a:ea typeface="+mj-ea"/>
              <a:cs typeface="Nikosh" pitchFamily="2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kumimoji="0" lang="bn-BD" sz="4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কাটা স্থানটিতে টিংচার আয়োডিন জাতীয় জীবাণুনাশক লাগিয়ে দিতে হবে। </a:t>
            </a:r>
          </a:p>
          <a:p>
            <a:pPr lvl="0">
              <a:spcBef>
                <a:spcPct val="0"/>
              </a:spcBef>
            </a:pPr>
            <a:endParaRPr kumimoji="0" lang="bn-BD" sz="4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 গাভীর ওলান কুসুম গরম পানি দিয়ে ধুয়ে বাছুরকে শাল দুধ খেতে সাহায্য করতে হবে।</a:t>
            </a:r>
          </a:p>
          <a:p>
            <a:pPr lvl="0">
              <a:spcBef>
                <a:spcPct val="0"/>
              </a:spcBef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জন্মের পর বাছুরকে উষ্ণ জায়গায় রাখতে হবে। শীতে বা ঠাণ্ডায় শুকনো কাপড় বা চত দিয়ে বাছুরকে ঢেকে রাখতে হবে।</a:t>
            </a:r>
          </a:p>
          <a:p>
            <a:pPr lvl="0">
              <a:spcBef>
                <a:spcPct val="0"/>
              </a:spcBef>
            </a:pPr>
            <a:endParaRPr lang="bn-BD" sz="4200" dirty="0" smtClean="0">
              <a:latin typeface="Nikosh" pitchFamily="2" charset="0"/>
              <a:ea typeface="+mj-ea"/>
              <a:cs typeface="Nikosh" pitchFamily="2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সময়মত বাছুরকে সংক্রামক রোগের টিকা দিতে হবে ও কৃমিনাশক ঔষধ খাওয়াতে হবে।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endParaRPr lang="bn-BD" sz="4200" dirty="0" smtClean="0">
              <a:latin typeface="Nikosh" pitchFamily="2" charset="0"/>
              <a:ea typeface="+mj-ea"/>
              <a:cs typeface="Nikosh" pitchFamily="2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endParaRPr kumimoji="0" lang="bn-BD" sz="4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q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7400" y="152400"/>
            <a:ext cx="4648200" cy="6096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দুগ্ধবতী গাভীর যত্ন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94" name="AutoShape 2" descr="কয়টা গাভী/বকনা দিয়ে দুগ্ধ খামা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352799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0" y="4038600"/>
            <a:ext cx="3352800" cy="2523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1600" b="1" dirty="0" smtClean="0">
                <a:latin typeface="Nikosh" pitchFamily="2" charset="0"/>
                <a:cs typeface="Nikosh" pitchFamily="2" charset="0"/>
              </a:rPr>
              <a:t>দুগ্ধবতী গাভীর সুষম দানাদার খাদ্য তৈরির তালিকাঃ</a:t>
            </a:r>
          </a:p>
          <a:p>
            <a:r>
              <a:rPr lang="bn-BD" sz="1400" dirty="0" smtClean="0">
                <a:latin typeface="Nikosh" pitchFamily="2" charset="0"/>
                <a:cs typeface="Nikosh" pitchFamily="2" charset="0"/>
              </a:rPr>
              <a:t>১ . গমের ভুষি- ৩৫%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২. চালের কুড়া - ৩০%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৩. খেসারি /ডাল /ছোলা / মটর ভুষি - ১০%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৪. তিলের খৈল/ সয়াবিন মিল - ২০%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৫. চিটা গুড়- ২%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৬. লবন- ০.৭৫ %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৭. ডি সি পি - ২%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৮. ভিটামিন মিনারেল প্রিমিক্স -০.২৫ % </a:t>
            </a:r>
            <a:br>
              <a:rPr lang="bn-BD" sz="1400" dirty="0" smtClean="0">
                <a:latin typeface="Nikosh" pitchFamily="2" charset="0"/>
                <a:cs typeface="Nikosh" pitchFamily="2" charset="0"/>
              </a:rPr>
            </a:br>
            <a:r>
              <a:rPr lang="bn-BD" sz="1400" dirty="0" smtClean="0">
                <a:latin typeface="Nikosh" pitchFamily="2" charset="0"/>
                <a:cs typeface="Nikosh" pitchFamily="2" charset="0"/>
              </a:rPr>
              <a:t>মোটঃ ১০০</a:t>
            </a:r>
            <a:endParaRPr lang="bn-BD" sz="1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990600"/>
            <a:ext cx="5181600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গাভীকে পর্যাপ্ত সবুজ ঘাস, খড় ও সুষম দানাদার খাদ্য সরবরাহ করতে হবে।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প্রতিদিন গাভীর থাকার জায়গা পরিস্কার-পরিচ্ছন্ন  রাখতে হবে। ঘরের মেঝে, দেয়াল ও নর্দমা ফিনাইল পানি দিয়ে ধুতে হবে।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গাভীর আরামদায়ক শয়নের জন্য গোয়াল ঘরের মেঝেতে শুকনো খড় বিছিয়ে দিতে হবে।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প্রখর রোদ বা বৃষ্টির সময় গাভীকে বাইরে রাখা যাবেনা।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গাভীকে খাদ্য খাওয়ানো, দুধ দোহন, শরীর পরিস্কার প্রভৃতি কাজ যথাসময়ে করতে হবে এবং একই ব্যক্তি দ্বারা করাতে হবে।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দুধ দোহনের পূর্বে ওলান, বাঁট ও গাভীর পেছনের অংশ পরিস্কার পানি দিয়ে ধুয়ে নিতে হবে।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দোহনকারীর হাত জীবানুমুক্ত করে দুধ দোহন করতে হবে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 দুধ দোহনের 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পূর্বে ব্রাশের মাধ্যমে গাভীর দেহের লম ও ময়লা পরিস্কার করে (গ্রুমিং) নিতে হবে। </a:t>
            </a:r>
            <a:endParaRPr lang="bn-BD" sz="2000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বাছুরকে দুধ খেতে দিতে হবে।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গাভীর স্বাস্থ্য নিয়মিত পরীক্ষা করে চিকিৎসা দিতে হবে।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 গাভীকে সংক্রামক রোগের প্রতিষেধক টিকা দিতে হবে।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গাভীকে দিয়ে হাল চাষ বা ভারি কাজ করানো যাবে না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1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219200"/>
            <a:ext cx="4210050" cy="31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4267200" cy="7921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u="sng" dirty="0" smtClean="0">
                <a:latin typeface="Nikosh" pitchFamily="2" charset="0"/>
                <a:cs typeface="Nikosh" pitchFamily="2" charset="0"/>
              </a:rPr>
              <a:t>দুগ্ধ খামার ব্যবস্থাপনা</a:t>
            </a:r>
            <a:endParaRPr lang="en-US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7086600" cy="3763963"/>
          </a:xfrm>
        </p:spPr>
        <p:txBody>
          <a:bodyPr>
            <a:normAutofit fontScale="92500" lnSpcReduction="2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খামারের স্থান নির্বাচন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গাভীর উন্নত জাত নির্বাচন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বাসস্থান নির্মাণ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খাদ্য ব্যবস্থাপনা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গর্ভবতী গাভী, নবজাত বাছুর ও দুগ্ধবতী গাভীর পরিচর্যা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রোগ ব্যবস্থাপনা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শ্রমিকের সহজলভ্যতা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খামারের নিরাপত্তা (জৈব নিরাপত্তা)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234872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বিবেচ্য বিষয় সমূহঃ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3200400"/>
            <a:ext cx="6858000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কলোস্ট্রাম কী ?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দুধজ্বর কাকে বলে ?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গ্রুমিং বলতে কী বুঝ ? 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বাছুরকে শাল দুধ খাওয়ানো প্রয়োজন কেন?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গর্ভবতী গাভীর বাহ্যিক লক্ষণগুলো কী?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৬। খামারে জৈব নিরাপত্তা বলতে কি বুঝ?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000"/>
            <a:ext cx="2524125" cy="2667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981200" y="7620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181600"/>
            <a:ext cx="8534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দুগ্ধ খামার স্থাপনের গুরুত্ব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সম্পর্কে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একটি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প্রতিবেদন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how to draw a village scenery II কিভাবে একটি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4876800" cy="36576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609600"/>
            <a:ext cx="251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00400" y="304800"/>
            <a:ext cx="2667000" cy="1447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বাণী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95524"/>
            <a:ext cx="6637807" cy="341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ধন্যবাদ জানানোর দিবস🙏😍 Images 💃 kaberi dutt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457200"/>
            <a:ext cx="8077201" cy="555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,000+ Flower Images &amp; Pictures [HD] -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5171" cy="6477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2895600" cy="1600200"/>
          </a:xfrm>
          <a:noFill/>
          <a:ln w="38100"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3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দ্বাদশ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3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তৃতীয় </a:t>
            </a:r>
          </a:p>
          <a:p>
            <a:pPr algn="ctr">
              <a:buNone/>
            </a:pP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পশুপালন (</a:t>
            </a:r>
            <a:r>
              <a:rPr lang="en-US" sz="21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L-8</a:t>
            </a:r>
            <a:r>
              <a:rPr lang="en-US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00400" y="152400"/>
            <a:ext cx="2667000" cy="838200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228600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6388" name="Picture 4" descr="National University :: College Deta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428750" cy="1790701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228600" y="2895600"/>
            <a:ext cx="2895600" cy="1752600"/>
          </a:xfrm>
          <a:prstGeom prst="roundRect">
            <a:avLst>
              <a:gd name="adj" fmla="val 252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3600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bn-BD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bn-BD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 descr="0000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90463"/>
            <a:ext cx="2057400" cy="2571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3886200" cy="792162"/>
          </a:xfrm>
          <a:solidFill>
            <a:schemeClr val="accent3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ছবি দেখে কি মনে হয়?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দেশি ব্ল্যাক বেঙ্গল ছাগলের খামার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5626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316" name="Picture 4" descr="Why farmers are dumping milk while grocery stores report dair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543300" cy="2362200"/>
          </a:xfrm>
          <a:prstGeom prst="rect">
            <a:avLst/>
          </a:prstGeom>
          <a:noFill/>
        </p:spPr>
      </p:pic>
      <p:pic>
        <p:nvPicPr>
          <p:cNvPr id="3" name="Picture 6" descr="Milk prices head south as private dairies stop buying - The Hindu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68507"/>
            <a:ext cx="4038600" cy="2390376"/>
          </a:xfrm>
          <a:prstGeom prst="rect">
            <a:avLst/>
          </a:prstGeom>
          <a:noFill/>
        </p:spPr>
      </p:pic>
      <p:pic>
        <p:nvPicPr>
          <p:cNvPr id="4" name="Picture 8" descr="PRAN eyes doubling milk collection by 2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038600"/>
            <a:ext cx="3619500" cy="24130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57200" y="3886200"/>
            <a:ext cx="4114800" cy="2595716"/>
            <a:chOff x="457200" y="3886200"/>
            <a:chExt cx="4114800" cy="2595716"/>
          </a:xfrm>
        </p:grpSpPr>
        <p:pic>
          <p:nvPicPr>
            <p:cNvPr id="13322" name="Picture 10" descr="40% of seized milk and milk products are of substandard quality in ...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3200" y="3886200"/>
              <a:ext cx="1828800" cy="2595716"/>
            </a:xfrm>
            <a:prstGeom prst="rect">
              <a:avLst/>
            </a:prstGeom>
            <a:noFill/>
          </p:spPr>
        </p:pic>
        <p:pic>
          <p:nvPicPr>
            <p:cNvPr id="13324" name="Picture 12" descr="Milk Collection Site Project - Kids for Kids Promoting Education ...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" y="3962400"/>
              <a:ext cx="2052888" cy="243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304800"/>
            <a:ext cx="59436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 আজকের পাঠঃ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334000"/>
            <a:ext cx="64008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দুগ্ধ খামার ব্যবস্থাপনা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290" name="Picture 2" descr="Dairy Farm Management - Home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90600"/>
            <a:ext cx="459105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airy Archives - Tetra Pak UNFO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91600" cy="64293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001000" cy="2057400"/>
          </a:xfr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দুগ্ধবতী গাভী নির্বাচন সম্পর্কে বলতে পারবে।  </a:t>
            </a:r>
          </a:p>
          <a:p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খামারে গাভীর প্রসবকালীন ও প্রসবোত্তর যত্ন সম্পর্কে ব্যাখ্যা করতে পারবে।</a:t>
            </a:r>
          </a:p>
          <a:p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নবজাত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বাছুরের যত্ন ও পরিচর্যা  সম্পর্কে ব্যাখ্যা করতে পারবে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দুগ্ধবতী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গাভীর যত্ন সম্পর্কে বর্ণনা করতে পারবে।</a:t>
            </a:r>
          </a:p>
          <a:p>
            <a:endParaRPr lang="bn-BD" sz="24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362200" y="228600"/>
            <a:ext cx="4114800" cy="6858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2971800" cy="490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381000"/>
            <a:ext cx="3657600" cy="76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দুগ্ধবতী গাভী নির্বাচন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057400"/>
            <a:ext cx="381000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 দেশের আবহাওয়ায় উপযোগী কিনা সেটি বিবেচনা করে গাভী নির্বাচন করতে হবে।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গাভীর চোখ উজ্জ্বল, চামড়া মসৃণ ও পাতলা হবে এবং লোম উজ্জ্বল হবে।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গাভী ধীরস্থির হবে।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গাভীর বয়স বিবেচনা করতে হবে। সাধারনত তৃতীয় প্রসবে দুধের উৎপাদন বেসু হয়ে থাকে।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ওলান স্ফিত ও সুগঠিত হবে, দুগ্ধ শিরা গুলো ফোলা থাকবে, বাঁট গুলো সম দুরত্তে থাকবে ও সমান আকারের হবে।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গাভীর রোগ প্রতিরোধ ক্ষমতা লক্ষ্য রেখে নির্বাচন করতে হবে।</a:t>
            </a:r>
          </a:p>
        </p:txBody>
      </p:sp>
      <p:pic>
        <p:nvPicPr>
          <p:cNvPr id="10246" name="Picture 6" descr="Brahmin Cow &amp; Calf | Photos from a visit to a nearby village… | Flic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2057400"/>
            <a:ext cx="4521200" cy="339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5240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" pitchFamily="2" charset="0"/>
                <a:cs typeface="Nikosh" pitchFamily="2" charset="0"/>
              </a:rPr>
              <a:t>একটি লাভজনক খামার প্রতিষ্ঠা করতে হলে গাভীর জাত নির্বাচন অত্যন্ত জরুরী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1309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বাহ্যিক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লক্ষণ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অভ্যন্তরীণ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লক্ষণ 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4610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 পাল দেওয়ার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২৪-৪৮ ঘণ্টার মধ্যে  গাভী শান্ত হয়।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গর্ভবতী হলে আর ডাকে আসেনা বা গরম হয় না।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ষাঁড়ের কাছে যেতে চায় না।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দুধ উৎপাদন কমতে থাকে।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ওলান ক্রমে বড় হতে থাকে।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পেট ক্রমশ নিচের দিকে ফুলে উঠে।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পেটে হাত রাখলে গর্ভস্থ বাচ্চার নড়াচড়া অনুভব করা যায়।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যোনিমুখ ক্রমশ ফোলা ও নরম হতে থাকে।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 গরভ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ধারনের পড় বাচ্চা বাড়ার সাথে সাথে জরায়ু বেড়ে সম্মুখ ও নিচের দিকে প্রাওসারিত হয়ে যায়।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জরায়ুমুখ সম্পূর্ণ বন্ধ হয়ে যায়।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ডিম্বাশয়ের করপাস লুটিয়াম বড় হতে থাকে।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গাভীর মলদ্বার দিয়ে হাত ধুকিয়ে জরায়ুর উপর চাপ দিলে ভ্রুন বা বাচ্চার অবস্থান বোঝা যায়।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৪ মাসের মধ্যে জরায়ুর ধমনির স্পন্দন বোঝা যায়।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362200" y="152400"/>
            <a:ext cx="40386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গাভী গর্ভবতী হওয়ার লক্ষণ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191000"/>
            <a:ext cx="2695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152400"/>
            <a:ext cx="4038600" cy="838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গর্ভবতী গাভীর সাধারণ যত্ন 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05000"/>
            <a:ext cx="5486400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* গর্ভ পরীক্ষা করে নিশ্চিত হতে হবে এবং বাচ্চা প্রসবের সম্ভাব্য সময় বা দিন তারিখ নির্ণয় করতে হবে।</a:t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* গর্ভবতী গাভী দিয়ে হালচাষ, লাঙ্গল টানা, গাড়ী টানা, ঘানি টানা, ধানের খড় মাড়ানো ইত্যাদি শ্রমসাধ্য কাজ করানো যাবে না।</a:t>
            </a:r>
          </a:p>
          <a:p>
            <a:pPr>
              <a:buFont typeface="Arial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গর্ভবতী গাভী দুগ্ধবতী হলে গর্ভধারণের ৭ মাসের পর দুধ দোহন ক্রমান্বয়ে কমিয়ে আনতে হবে। </a:t>
            </a:r>
          </a:p>
          <a:p>
            <a:pPr>
              <a:buFont typeface="Arial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বাচ্চা প্রসবের ৪০ দিন পূর্বেই দুধ দোহন সম্পূর্ণ বন্ধ করে দিতে হবে।</a:t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* নিজের পুষ্টি ও গর্ভের বাচ্চার বেড়ে উঠার জন্য প্রয়োজনীয় পুষ্টিকর সবুজ ঘাস ও দানাদার খাদ্য সরবরাহ নিশ্চিত করতে হবে।</a:t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* নিয়মিত সহজপাচ্য খাদ্য দিতে হবে এবং কোনরূপ সমস্যাবোধ হলে স্থানীয় ভেটেরিনারিয়ান এর পরামর্শ নিতে হবে।</a:t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* প্রসবের এক মাস আগে থেকে গাভীকে দলের অন্যান্য গরু থেকে পৃথক রেখে যত্ন ও পরিচর্যা করতে হবে।</a:t>
            </a:r>
          </a:p>
          <a:p>
            <a:pPr>
              <a:buFont typeface="Arial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পর্যাপ্ত আলো বাতাসযুক্ত শুকনো পরিস্কার পরিচ্ছন্ন জায়গায় গাভীকে রাখতে হবে।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7467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" pitchFamily="2" charset="0"/>
                <a:cs typeface="Nikosh" pitchFamily="2" charset="0"/>
              </a:rPr>
              <a:t>গাভী গর্ভবতী হওয়ার পর কিছু বিশেষ যত্ন এবং পরিচর্যা রয়েছে। গর্ভাবস্থায় এই বিশেষ পরিচর্যার উপর প্রসব, সুস্থ বাছুর, পর্যাপ্ত দুধ উৎপাদন ও পরবর্তীকালে স্বাভাবিক গর্ভধারণ নির্ভর করে। </a:t>
            </a:r>
            <a:endParaRPr lang="en-US" b="1" dirty="0"/>
          </a:p>
        </p:txBody>
      </p:sp>
      <p:pic>
        <p:nvPicPr>
          <p:cNvPr id="29701" name="Picture 5" descr="গর্ভবতী গাভীর আদর্শ পরিচর্যা 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1620" y="2667000"/>
            <a:ext cx="3212380" cy="232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খামারে প্রসবকালীন ও প্রসবোত্তর গাভীর যত্ন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2133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প্রসবকালীন যত্ন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0" y="1447800"/>
            <a:ext cx="22098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প্রসবোত্তর যত্ন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057400"/>
            <a:ext cx="4114800" cy="403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গাভীকে</a:t>
            </a:r>
            <a:r>
              <a:rPr kumimoji="0" lang="bn-BD" sz="4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পরিস্কার ও শুকনো জায়গায় রাখতে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BD" sz="4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বাচ্চা প্রসব না হওয়া পর্যন্ত</a:t>
            </a:r>
            <a:r>
              <a:rPr kumimoji="0" lang="bn-BD" sz="4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গাভীকে পর্যবেক্ষণে রাখতে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4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অভিজ্ঞ গাভী পালক বা প্রসবকারীকে গাভীর যত্নের জন্য নিয়োগ করতে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 গাভীকে রাখার স্থানে ছালা ও খড় বিছিয়ে নরম বিছানার ব্যবস্থা করতে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4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প্রকৃত প্রসব বেদনা সনাক্ত করতে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প্রকৃত প্রসব বেদনা উঠার পড় গাভীকে আড়ালে নিতে হবে। এবং প্রসব কারি টার সরঞ্জাম ও সাহায্যকারীকে নিয়ে প্রস্তুত হয়ে যাবে।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4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প্রসবের সময় প্রথমে মাথা ও সামনের পা ধরতে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BD" sz="4200" dirty="0" smtClean="0">
                <a:latin typeface="Nikosh" pitchFamily="2" charset="0"/>
                <a:ea typeface="+mj-ea"/>
                <a:cs typeface="Nikosh" pitchFamily="2" charset="0"/>
              </a:rPr>
              <a:t>প্রসবের সময় কোন সমস্যা হলে তাৎক্ষনিক চিকিৎসকের পরামর্শ গ্রহণ করতে হবে।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0" y="2057400"/>
            <a:ext cx="4191000" cy="403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প্রসবের সাথে সাথে গর্ভফুল সংগ্রহ করে তা দূরে নিয়ে মাটিতে পুঁতে ফেলতে হবে।</a:t>
            </a:r>
          </a:p>
          <a:p>
            <a:pPr lvl="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 বাচ্চা প্রসবের পড় ১০০ মিলি হাল্কা গরম পানিতে ১ গ্রাম (০.০১%) পটাশিয়াম পার ম্যাঙ্গানেট মিশিয়ে দ্রবন তৈরি করে তা দিয়ে গাভীর পশ্চাদ অংশ, লেজ ভালো করে পরিস্কার করে দিতে হবে।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bn-BD" sz="2000" dirty="0" smtClean="0">
                <a:latin typeface="Nikosh" pitchFamily="2" charset="0"/>
                <a:ea typeface="+mj-ea"/>
                <a:cs typeface="Nikosh" pitchFamily="2" charset="0"/>
              </a:rPr>
              <a:t>প্রসবের পর বাছুরের মুখে ‘ফু’ দিতে হবে ও সদ্যজাত বাছুরকে শুকনো খরের উপর রেখে গাভী যাতে বাছুরের শরীর চাটতে  পারে সে সুযোগ করে দিতে হবে।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bn-BD" sz="2000" dirty="0" smtClean="0">
                <a:latin typeface="Nikosh" pitchFamily="2" charset="0"/>
                <a:ea typeface="+mj-ea"/>
                <a:cs typeface="Nikosh" pitchFamily="2" charset="0"/>
              </a:rPr>
              <a:t> গাভীর ওলান ও বাঁট হাল্কা গরম পানি দিয়ে ধুয়ে বাঁট মুখে লাগিয়ে বাছুরকে গাভীর শাল দুধ খাওয়াতে হবে।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954</Words>
  <Application>Microsoft Office PowerPoint</Application>
  <PresentationFormat>On-screen Show (4:3)</PresentationFormat>
  <Paragraphs>118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ছবি দেখে কি মনে হয়? </vt:lpstr>
      <vt:lpstr>Slide 4</vt:lpstr>
      <vt:lpstr>Slide 5</vt:lpstr>
      <vt:lpstr>Slide 6</vt:lpstr>
      <vt:lpstr>Slide 7</vt:lpstr>
      <vt:lpstr>Slide 8</vt:lpstr>
      <vt:lpstr>খামারে প্রসবকালীন ও প্রসবোত্তর গাভীর যত্ন</vt:lpstr>
      <vt:lpstr>Slide 10</vt:lpstr>
      <vt:lpstr>Slide 11</vt:lpstr>
      <vt:lpstr>দুগ্ধ খামার ব্যবস্থাপনা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118</cp:revision>
  <dcterms:created xsi:type="dcterms:W3CDTF">2020-07-02T02:59:26Z</dcterms:created>
  <dcterms:modified xsi:type="dcterms:W3CDTF">2020-07-22T09:24:21Z</dcterms:modified>
</cp:coreProperties>
</file>