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96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66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474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69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7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188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493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0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40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63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003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B57B-D3F0-413E-B985-5FF4FBC51FFF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49B6-AE98-4DC1-BF16-E4F0F599C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78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r>
              <a:rPr lang="en-IN" dirty="0" err="1" smtClean="0"/>
              <a:t>J.D.C.Exam</a:t>
            </a:r>
            <a:r>
              <a:rPr lang="en-IN" dirty="0" smtClean="0"/>
              <a:t> preparation-2020</a:t>
            </a:r>
            <a:br>
              <a:rPr lang="en-IN" dirty="0" smtClean="0"/>
            </a:br>
            <a:r>
              <a:rPr lang="en-IN" u="sng" dirty="0" smtClean="0"/>
              <a:t>Paragraph</a:t>
            </a:r>
            <a:br>
              <a:rPr lang="en-IN" u="sng" dirty="0" smtClean="0"/>
            </a:br>
            <a:endParaRPr lang="en-IN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1622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pPr algn="l"/>
            <a:r>
              <a:rPr lang="en-IN" sz="2000" dirty="0" smtClean="0"/>
              <a:t>1.The  Importance of Good Health</a:t>
            </a:r>
            <a:br>
              <a:rPr lang="en-IN" sz="2000" dirty="0" smtClean="0"/>
            </a:br>
            <a:r>
              <a:rPr lang="en-IN" sz="2000" dirty="0" smtClean="0"/>
              <a:t>2.The Importance of Hygiene</a:t>
            </a:r>
            <a:br>
              <a:rPr lang="en-IN" sz="2000" dirty="0" smtClean="0"/>
            </a:br>
            <a:r>
              <a:rPr lang="en-IN" sz="2000" dirty="0" smtClean="0"/>
              <a:t>3.A Book Fair</a:t>
            </a:r>
            <a:br>
              <a:rPr lang="en-IN" sz="2000" dirty="0" smtClean="0"/>
            </a:br>
            <a:r>
              <a:rPr lang="en-IN" sz="2000" dirty="0" smtClean="0"/>
              <a:t>4.A Winter Morning</a:t>
            </a:r>
            <a:br>
              <a:rPr lang="en-IN" sz="2000" dirty="0" smtClean="0"/>
            </a:br>
            <a:r>
              <a:rPr lang="en-IN" sz="2000" dirty="0" smtClean="0"/>
              <a:t>5.Environment Pollution</a:t>
            </a:r>
            <a:br>
              <a:rPr lang="en-IN" sz="2000" dirty="0" smtClean="0"/>
            </a:br>
            <a:r>
              <a:rPr lang="en-IN" sz="2000" dirty="0" smtClean="0"/>
              <a:t>6.The Madrasah Magazine</a:t>
            </a:r>
            <a:br>
              <a:rPr lang="en-IN" sz="2000" dirty="0" smtClean="0"/>
            </a:br>
            <a:r>
              <a:rPr lang="en-IN" sz="2000" dirty="0" smtClean="0"/>
              <a:t>7.Load –shedding</a:t>
            </a:r>
            <a:br>
              <a:rPr lang="en-IN" sz="2000" dirty="0" smtClean="0"/>
            </a:br>
            <a:r>
              <a:rPr lang="en-IN" sz="2000" dirty="0" smtClean="0"/>
              <a:t>8.Traffic Jam</a:t>
            </a:r>
            <a:endParaRPr lang="en-IN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850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3096344"/>
          </a:xfrm>
        </p:spPr>
        <p:txBody>
          <a:bodyPr>
            <a:normAutofit fontScale="90000"/>
          </a:bodyPr>
          <a:lstStyle/>
          <a:p>
            <a:pPr algn="l"/>
            <a:r>
              <a:rPr lang="en-IN" sz="2400" dirty="0" smtClean="0"/>
              <a:t>9.Your Village</a:t>
            </a:r>
            <a:br>
              <a:rPr lang="en-IN" sz="2400" dirty="0" smtClean="0"/>
            </a:br>
            <a:r>
              <a:rPr lang="en-IN" sz="2400" dirty="0" smtClean="0"/>
              <a:t>10.Your Reading Room</a:t>
            </a:r>
            <a:br>
              <a:rPr lang="en-IN" sz="2400" dirty="0" smtClean="0"/>
            </a:br>
            <a:r>
              <a:rPr lang="en-IN" sz="2400" dirty="0" smtClean="0"/>
              <a:t>11.A Rainy Day</a:t>
            </a:r>
            <a:br>
              <a:rPr lang="en-IN" sz="2400" dirty="0" smtClean="0"/>
            </a:br>
            <a:r>
              <a:rPr lang="en-IN" sz="2400" dirty="0" smtClean="0"/>
              <a:t>12.Your Class Teacher</a:t>
            </a:r>
            <a:br>
              <a:rPr lang="en-IN" sz="2400" dirty="0" smtClean="0"/>
            </a:br>
            <a:r>
              <a:rPr lang="en-IN" sz="2400" dirty="0" smtClean="0"/>
              <a:t>13.A Farmer</a:t>
            </a:r>
            <a:br>
              <a:rPr lang="en-IN" sz="2400" dirty="0" smtClean="0"/>
            </a:br>
            <a:r>
              <a:rPr lang="en-IN" sz="2400" dirty="0" smtClean="0"/>
              <a:t>14.Water Pollution</a:t>
            </a:r>
            <a:br>
              <a:rPr lang="en-IN" sz="2400" dirty="0" smtClean="0"/>
            </a:br>
            <a:r>
              <a:rPr lang="en-IN" sz="2400" dirty="0" smtClean="0"/>
              <a:t>15.Our National Flag</a:t>
            </a:r>
            <a:br>
              <a:rPr lang="en-IN" sz="2400" dirty="0" smtClean="0"/>
            </a:br>
            <a:r>
              <a:rPr lang="en-IN" sz="2400" dirty="0" smtClean="0"/>
              <a:t>16.Your Madrasah Library</a:t>
            </a:r>
            <a:br>
              <a:rPr lang="en-IN" sz="2400" dirty="0" smtClean="0"/>
            </a:br>
            <a:r>
              <a:rPr lang="en-IN" sz="2400" dirty="0" smtClean="0"/>
              <a:t>17.The Necessity of Learning English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r>
              <a:rPr lang="en-IN" dirty="0" smtClean="0"/>
              <a:t>                                                                                 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576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2738735"/>
          </a:xfrm>
        </p:spPr>
        <p:txBody>
          <a:bodyPr>
            <a:normAutofit fontScale="90000"/>
          </a:bodyPr>
          <a:lstStyle/>
          <a:p>
            <a:pPr algn="l"/>
            <a:r>
              <a:rPr lang="en-IN" sz="2400" u="sng" dirty="0" smtClean="0"/>
              <a:t>Short Paragraph</a:t>
            </a:r>
            <a:br>
              <a:rPr lang="en-IN" sz="2400" u="sng" dirty="0" smtClean="0"/>
            </a:br>
            <a:r>
              <a:rPr lang="en-IN" sz="2400" u="sng" dirty="0"/>
              <a:t/>
            </a:r>
            <a:br>
              <a:rPr lang="en-IN" sz="2400" u="sng" dirty="0"/>
            </a:br>
            <a:r>
              <a:rPr lang="en-IN" sz="2400" dirty="0" smtClean="0"/>
              <a:t>18.A Village Fair</a:t>
            </a:r>
            <a:br>
              <a:rPr lang="en-IN" sz="2400" dirty="0" smtClean="0"/>
            </a:br>
            <a:r>
              <a:rPr lang="en-IN" sz="2400" dirty="0" smtClean="0"/>
              <a:t>19.A Book Fair</a:t>
            </a:r>
            <a:br>
              <a:rPr lang="en-IN" sz="2400" dirty="0" smtClean="0"/>
            </a:br>
            <a:r>
              <a:rPr lang="en-IN" sz="2400" dirty="0" smtClean="0"/>
              <a:t>20.A Tea Stall</a:t>
            </a:r>
            <a:br>
              <a:rPr lang="en-IN" sz="2400" dirty="0" smtClean="0"/>
            </a:br>
            <a:r>
              <a:rPr lang="en-IN" sz="2400" dirty="0" smtClean="0"/>
              <a:t>21.Tree Plantation</a:t>
            </a:r>
            <a:br>
              <a:rPr lang="en-IN" sz="2400" dirty="0" smtClean="0"/>
            </a:br>
            <a:r>
              <a:rPr lang="en-IN" sz="2400" smtClean="0"/>
              <a:t>22.Street Accidents</a:t>
            </a:r>
            <a:r>
              <a:rPr lang="en-IN" sz="2400" u="sng" dirty="0" smtClean="0"/>
              <a:t/>
            </a:r>
            <a:br>
              <a:rPr lang="en-IN" sz="2400" u="sng" dirty="0" smtClean="0"/>
            </a:br>
            <a:r>
              <a:rPr lang="en-IN" sz="2400" u="sng" dirty="0" smtClean="0"/>
              <a:t/>
            </a:r>
            <a:br>
              <a:rPr lang="en-IN" sz="2400" u="sng" dirty="0" smtClean="0"/>
            </a:br>
            <a:endParaRPr lang="en-IN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877272"/>
            <a:ext cx="6400800" cy="175260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646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J.D.C.Exam preparation-2020 Paragraph </vt:lpstr>
      <vt:lpstr>1.The  Importance of Good Health 2.The Importance of Hygiene 3.A Book Fair 4.A Winter Morning 5.Environment Pollution 6.The Madrasah Magazine 7.Load –shedding 8.Traffic Jam</vt:lpstr>
      <vt:lpstr>9.Your Village 10.Your Reading Room 11.A Rainy Day 12.Your Class Teacher 13.A Farmer 14.Water Pollution 15.Our National Flag 16.Your Madrasah Library 17.The Necessity of Learning English </vt:lpstr>
      <vt:lpstr>Short Paragraph  18.A Village Fair 19.A Book Fair 20.A Tea Stall 21.Tree Plantation 22.Street Accidents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J.D.C.Exam preparation-2020 Paragraph </dc:title>
  <dc:creator>Microsoft</dc:creator>
  <cp:lastModifiedBy>Microsoft</cp:lastModifiedBy>
  <cp:revision>13</cp:revision>
  <dcterms:created xsi:type="dcterms:W3CDTF">2020-07-19T14:51:24Z</dcterms:created>
  <dcterms:modified xsi:type="dcterms:W3CDTF">2020-07-22T04:55:55Z</dcterms:modified>
</cp:coreProperties>
</file>