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E83F63-A598-4ACC-9551-C5760E6A5A62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2FCDFFA9-50E9-4985-A859-9FA649A4487C}">
      <dgm:prSet phldrT="[Text]"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ইন্টারনেটে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আসক্তি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BDC46891-6A04-4233-B4DF-79DD5016AC98}" type="sibTrans" cxnId="{E11F43CF-F966-4238-95C8-5A028ED04F2C}">
      <dgm:prSet/>
      <dgm:spPr/>
      <dgm:t>
        <a:bodyPr/>
        <a:lstStyle/>
        <a:p>
          <a:endParaRPr lang="en-US"/>
        </a:p>
      </dgm:t>
    </dgm:pt>
    <dgm:pt modelId="{CFB5225D-60AA-4BBC-8E2E-AF0460C82DEB}" type="parTrans" cxnId="{E11F43CF-F966-4238-95C8-5A028ED04F2C}">
      <dgm:prSet/>
      <dgm:spPr/>
      <dgm:t>
        <a:bodyPr/>
        <a:lstStyle/>
        <a:p>
          <a:endParaRPr lang="en-US"/>
        </a:p>
      </dgm:t>
    </dgm:pt>
    <dgm:pt modelId="{1567BE46-7B47-4780-8465-80DE45472F72}" type="pres">
      <dgm:prSet presAssocID="{2DE83F63-A598-4ACC-9551-C5760E6A5A62}" presName="Name0" presStyleCnt="0">
        <dgm:presLayoutVars>
          <dgm:dir/>
          <dgm:animLvl val="lvl"/>
          <dgm:resizeHandles val="exact"/>
        </dgm:presLayoutVars>
      </dgm:prSet>
      <dgm:spPr/>
    </dgm:pt>
    <dgm:pt modelId="{EBE35CEB-73D5-4B8D-BCB8-E629A3A42850}" type="pres">
      <dgm:prSet presAssocID="{2DE83F63-A598-4ACC-9551-C5760E6A5A62}" presName="dummy" presStyleCnt="0"/>
      <dgm:spPr/>
    </dgm:pt>
    <dgm:pt modelId="{7486DAF7-EC8D-4BDD-9A0A-CE99F2A3DFC3}" type="pres">
      <dgm:prSet presAssocID="{2DE83F63-A598-4ACC-9551-C5760E6A5A62}" presName="linH" presStyleCnt="0"/>
      <dgm:spPr/>
    </dgm:pt>
    <dgm:pt modelId="{F0B22B7A-1479-4E38-B0F6-8E5936040320}" type="pres">
      <dgm:prSet presAssocID="{2DE83F63-A598-4ACC-9551-C5760E6A5A62}" presName="padding1" presStyleCnt="0"/>
      <dgm:spPr/>
    </dgm:pt>
    <dgm:pt modelId="{FD97E49F-30AD-4881-85CD-87EDD5D1788C}" type="pres">
      <dgm:prSet presAssocID="{2FCDFFA9-50E9-4985-A859-9FA649A4487C}" presName="linV" presStyleCnt="0"/>
      <dgm:spPr/>
    </dgm:pt>
    <dgm:pt modelId="{D713F51B-83C5-4991-8F0F-78ADA072708C}" type="pres">
      <dgm:prSet presAssocID="{2FCDFFA9-50E9-4985-A859-9FA649A4487C}" presName="spVertical1" presStyleCnt="0"/>
      <dgm:spPr/>
    </dgm:pt>
    <dgm:pt modelId="{09115F00-219A-4B4E-94FF-989BACC646DD}" type="pres">
      <dgm:prSet presAssocID="{2FCDFFA9-50E9-4985-A859-9FA649A4487C}" presName="parTx" presStyleLbl="revTx" presStyleIdx="0" presStyleCnt="1" custScaleX="908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117EF-F3F3-43F9-AA05-51C3849FBF49}" type="pres">
      <dgm:prSet presAssocID="{2FCDFFA9-50E9-4985-A859-9FA649A4487C}" presName="spVertical2" presStyleCnt="0"/>
      <dgm:spPr/>
    </dgm:pt>
    <dgm:pt modelId="{05335EFA-FF04-4982-84C0-6B11F6AF8096}" type="pres">
      <dgm:prSet presAssocID="{2FCDFFA9-50E9-4985-A859-9FA649A4487C}" presName="spVertical3" presStyleCnt="0"/>
      <dgm:spPr/>
    </dgm:pt>
    <dgm:pt modelId="{085D8D92-0A24-460D-A385-314DB1D971EC}" type="pres">
      <dgm:prSet presAssocID="{2DE83F63-A598-4ACC-9551-C5760E6A5A62}" presName="padding2" presStyleCnt="0"/>
      <dgm:spPr/>
    </dgm:pt>
    <dgm:pt modelId="{39343BA0-BDA7-4CA5-A5B3-8887CDA7DDF7}" type="pres">
      <dgm:prSet presAssocID="{2DE83F63-A598-4ACC-9551-C5760E6A5A62}" presName="negArrow" presStyleCnt="0"/>
      <dgm:spPr/>
    </dgm:pt>
    <dgm:pt modelId="{9FB9C396-0AE9-420F-A87E-28D061AF0E4A}" type="pres">
      <dgm:prSet presAssocID="{2DE83F63-A598-4ACC-9551-C5760E6A5A62}" presName="backgroundArrow" presStyleLbl="node1" presStyleIdx="0" presStyleCnt="1" custLinFactNeighborX="63462" custLinFactNeighborY="-6410"/>
      <dgm:spPr/>
    </dgm:pt>
  </dgm:ptLst>
  <dgm:cxnLst>
    <dgm:cxn modelId="{68A3EEB2-34FC-4F0D-B102-3A1B47FB9D2D}" type="presOf" srcId="{2FCDFFA9-50E9-4985-A859-9FA649A4487C}" destId="{09115F00-219A-4B4E-94FF-989BACC646DD}" srcOrd="0" destOrd="0" presId="urn:microsoft.com/office/officeart/2005/8/layout/hProcess3"/>
    <dgm:cxn modelId="{5654C42C-C8C8-4512-83A8-F071947B2DEB}" type="presOf" srcId="{2DE83F63-A598-4ACC-9551-C5760E6A5A62}" destId="{1567BE46-7B47-4780-8465-80DE45472F72}" srcOrd="0" destOrd="0" presId="urn:microsoft.com/office/officeart/2005/8/layout/hProcess3"/>
    <dgm:cxn modelId="{E11F43CF-F966-4238-95C8-5A028ED04F2C}" srcId="{2DE83F63-A598-4ACC-9551-C5760E6A5A62}" destId="{2FCDFFA9-50E9-4985-A859-9FA649A4487C}" srcOrd="0" destOrd="0" parTransId="{CFB5225D-60AA-4BBC-8E2E-AF0460C82DEB}" sibTransId="{BDC46891-6A04-4233-B4DF-79DD5016AC98}"/>
    <dgm:cxn modelId="{640D01B0-5CA9-42F6-BFF2-5EEE5BF56124}" type="presParOf" srcId="{1567BE46-7B47-4780-8465-80DE45472F72}" destId="{EBE35CEB-73D5-4B8D-BCB8-E629A3A42850}" srcOrd="0" destOrd="0" presId="urn:microsoft.com/office/officeart/2005/8/layout/hProcess3"/>
    <dgm:cxn modelId="{3A8E276A-7E68-4395-90E6-4393572D0238}" type="presParOf" srcId="{1567BE46-7B47-4780-8465-80DE45472F72}" destId="{7486DAF7-EC8D-4BDD-9A0A-CE99F2A3DFC3}" srcOrd="1" destOrd="0" presId="urn:microsoft.com/office/officeart/2005/8/layout/hProcess3"/>
    <dgm:cxn modelId="{88229EC2-5995-4EF5-ADA3-E6385D63E6E7}" type="presParOf" srcId="{7486DAF7-EC8D-4BDD-9A0A-CE99F2A3DFC3}" destId="{F0B22B7A-1479-4E38-B0F6-8E5936040320}" srcOrd="0" destOrd="0" presId="urn:microsoft.com/office/officeart/2005/8/layout/hProcess3"/>
    <dgm:cxn modelId="{9C1376F7-F829-485E-8881-180E1C18DE6E}" type="presParOf" srcId="{7486DAF7-EC8D-4BDD-9A0A-CE99F2A3DFC3}" destId="{FD97E49F-30AD-4881-85CD-87EDD5D1788C}" srcOrd="1" destOrd="0" presId="urn:microsoft.com/office/officeart/2005/8/layout/hProcess3"/>
    <dgm:cxn modelId="{7CC83053-FA34-400D-BE30-E0F8903A631D}" type="presParOf" srcId="{FD97E49F-30AD-4881-85CD-87EDD5D1788C}" destId="{D713F51B-83C5-4991-8F0F-78ADA072708C}" srcOrd="0" destOrd="0" presId="urn:microsoft.com/office/officeart/2005/8/layout/hProcess3"/>
    <dgm:cxn modelId="{A42EF909-AE3A-4CFF-AEC4-104A3C9D9E7C}" type="presParOf" srcId="{FD97E49F-30AD-4881-85CD-87EDD5D1788C}" destId="{09115F00-219A-4B4E-94FF-989BACC646DD}" srcOrd="1" destOrd="0" presId="urn:microsoft.com/office/officeart/2005/8/layout/hProcess3"/>
    <dgm:cxn modelId="{D588530F-96F6-45F4-A7FB-450B3C878381}" type="presParOf" srcId="{FD97E49F-30AD-4881-85CD-87EDD5D1788C}" destId="{AA7117EF-F3F3-43F9-AA05-51C3849FBF49}" srcOrd="2" destOrd="0" presId="urn:microsoft.com/office/officeart/2005/8/layout/hProcess3"/>
    <dgm:cxn modelId="{8941CC84-E131-432F-AEDF-CA54BE0A8560}" type="presParOf" srcId="{FD97E49F-30AD-4881-85CD-87EDD5D1788C}" destId="{05335EFA-FF04-4982-84C0-6B11F6AF8096}" srcOrd="3" destOrd="0" presId="urn:microsoft.com/office/officeart/2005/8/layout/hProcess3"/>
    <dgm:cxn modelId="{325C4F97-D7A0-459B-8B12-F4C39AF54FA9}" type="presParOf" srcId="{7486DAF7-EC8D-4BDD-9A0A-CE99F2A3DFC3}" destId="{085D8D92-0A24-460D-A385-314DB1D971EC}" srcOrd="2" destOrd="0" presId="urn:microsoft.com/office/officeart/2005/8/layout/hProcess3"/>
    <dgm:cxn modelId="{B5715B4A-E8B9-4586-B098-8C125F5BF834}" type="presParOf" srcId="{7486DAF7-EC8D-4BDD-9A0A-CE99F2A3DFC3}" destId="{39343BA0-BDA7-4CA5-A5B3-8887CDA7DDF7}" srcOrd="3" destOrd="0" presId="urn:microsoft.com/office/officeart/2005/8/layout/hProcess3"/>
    <dgm:cxn modelId="{D1258E9B-325A-486B-BFF2-CBFD22D59B33}" type="presParOf" srcId="{7486DAF7-EC8D-4BDD-9A0A-CE99F2A3DFC3}" destId="{9FB9C396-0AE9-420F-A87E-28D061AF0E4A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E83F63-A598-4ACC-9551-C5760E6A5A62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2FCDFFA9-50E9-4985-A859-9FA649A4487C}">
      <dgm:prSet phldrT="[Text]" custT="1"/>
      <dgm:spPr/>
      <dgm:t>
        <a:bodyPr/>
        <a:lstStyle/>
        <a:p>
          <a:r>
            <a:rPr lang="en-US" sz="2800" dirty="0" err="1" smtClean="0">
              <a:latin typeface="NikoshBAN" pitchFamily="2" charset="0"/>
              <a:cs typeface="NikoshBAN" pitchFamily="2" charset="0"/>
            </a:rPr>
            <a:t>খাবারের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প্রতি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dirty="0" err="1" smtClean="0">
              <a:latin typeface="NikoshBAN" pitchFamily="2" charset="0"/>
              <a:cs typeface="NikoshBAN" pitchFamily="2" charset="0"/>
            </a:rPr>
            <a:t>আসক্তি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DC46891-6A04-4233-B4DF-79DD5016AC98}" type="sibTrans" cxnId="{E11F43CF-F966-4238-95C8-5A028ED04F2C}">
      <dgm:prSet/>
      <dgm:spPr/>
      <dgm:t>
        <a:bodyPr/>
        <a:lstStyle/>
        <a:p>
          <a:endParaRPr lang="en-US"/>
        </a:p>
      </dgm:t>
    </dgm:pt>
    <dgm:pt modelId="{CFB5225D-60AA-4BBC-8E2E-AF0460C82DEB}" type="parTrans" cxnId="{E11F43CF-F966-4238-95C8-5A028ED04F2C}">
      <dgm:prSet/>
      <dgm:spPr/>
      <dgm:t>
        <a:bodyPr/>
        <a:lstStyle/>
        <a:p>
          <a:endParaRPr lang="en-US"/>
        </a:p>
      </dgm:t>
    </dgm:pt>
    <dgm:pt modelId="{1567BE46-7B47-4780-8465-80DE45472F72}" type="pres">
      <dgm:prSet presAssocID="{2DE83F63-A598-4ACC-9551-C5760E6A5A62}" presName="Name0" presStyleCnt="0">
        <dgm:presLayoutVars>
          <dgm:dir/>
          <dgm:animLvl val="lvl"/>
          <dgm:resizeHandles val="exact"/>
        </dgm:presLayoutVars>
      </dgm:prSet>
      <dgm:spPr/>
    </dgm:pt>
    <dgm:pt modelId="{EBE35CEB-73D5-4B8D-BCB8-E629A3A42850}" type="pres">
      <dgm:prSet presAssocID="{2DE83F63-A598-4ACC-9551-C5760E6A5A62}" presName="dummy" presStyleCnt="0"/>
      <dgm:spPr/>
    </dgm:pt>
    <dgm:pt modelId="{7486DAF7-EC8D-4BDD-9A0A-CE99F2A3DFC3}" type="pres">
      <dgm:prSet presAssocID="{2DE83F63-A598-4ACC-9551-C5760E6A5A62}" presName="linH" presStyleCnt="0"/>
      <dgm:spPr/>
    </dgm:pt>
    <dgm:pt modelId="{F0B22B7A-1479-4E38-B0F6-8E5936040320}" type="pres">
      <dgm:prSet presAssocID="{2DE83F63-A598-4ACC-9551-C5760E6A5A62}" presName="padding1" presStyleCnt="0"/>
      <dgm:spPr/>
    </dgm:pt>
    <dgm:pt modelId="{FD97E49F-30AD-4881-85CD-87EDD5D1788C}" type="pres">
      <dgm:prSet presAssocID="{2FCDFFA9-50E9-4985-A859-9FA649A4487C}" presName="linV" presStyleCnt="0"/>
      <dgm:spPr/>
    </dgm:pt>
    <dgm:pt modelId="{D713F51B-83C5-4991-8F0F-78ADA072708C}" type="pres">
      <dgm:prSet presAssocID="{2FCDFFA9-50E9-4985-A859-9FA649A4487C}" presName="spVertical1" presStyleCnt="0"/>
      <dgm:spPr/>
    </dgm:pt>
    <dgm:pt modelId="{09115F00-219A-4B4E-94FF-989BACC646DD}" type="pres">
      <dgm:prSet presAssocID="{2FCDFFA9-50E9-4985-A859-9FA649A4487C}" presName="parTx" presStyleLbl="revTx" presStyleIdx="0" presStyleCnt="1" custScaleX="908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117EF-F3F3-43F9-AA05-51C3849FBF49}" type="pres">
      <dgm:prSet presAssocID="{2FCDFFA9-50E9-4985-A859-9FA649A4487C}" presName="spVertical2" presStyleCnt="0"/>
      <dgm:spPr/>
    </dgm:pt>
    <dgm:pt modelId="{05335EFA-FF04-4982-84C0-6B11F6AF8096}" type="pres">
      <dgm:prSet presAssocID="{2FCDFFA9-50E9-4985-A859-9FA649A4487C}" presName="spVertical3" presStyleCnt="0"/>
      <dgm:spPr/>
    </dgm:pt>
    <dgm:pt modelId="{085D8D92-0A24-460D-A385-314DB1D971EC}" type="pres">
      <dgm:prSet presAssocID="{2DE83F63-A598-4ACC-9551-C5760E6A5A62}" presName="padding2" presStyleCnt="0"/>
      <dgm:spPr/>
    </dgm:pt>
    <dgm:pt modelId="{39343BA0-BDA7-4CA5-A5B3-8887CDA7DDF7}" type="pres">
      <dgm:prSet presAssocID="{2DE83F63-A598-4ACC-9551-C5760E6A5A62}" presName="negArrow" presStyleCnt="0"/>
      <dgm:spPr/>
    </dgm:pt>
    <dgm:pt modelId="{9FB9C396-0AE9-420F-A87E-28D061AF0E4A}" type="pres">
      <dgm:prSet presAssocID="{2DE83F63-A598-4ACC-9551-C5760E6A5A62}" presName="backgroundArrow" presStyleLbl="node1" presStyleIdx="0" presStyleCnt="1" custLinFactNeighborX="63462" custLinFactNeighborY="-6410"/>
      <dgm:spPr/>
    </dgm:pt>
  </dgm:ptLst>
  <dgm:cxnLst>
    <dgm:cxn modelId="{E11F43CF-F966-4238-95C8-5A028ED04F2C}" srcId="{2DE83F63-A598-4ACC-9551-C5760E6A5A62}" destId="{2FCDFFA9-50E9-4985-A859-9FA649A4487C}" srcOrd="0" destOrd="0" parTransId="{CFB5225D-60AA-4BBC-8E2E-AF0460C82DEB}" sibTransId="{BDC46891-6A04-4233-B4DF-79DD5016AC98}"/>
    <dgm:cxn modelId="{EA2EAC5C-87FE-4D1A-9859-CEE58199A4FC}" type="presOf" srcId="{2DE83F63-A598-4ACC-9551-C5760E6A5A62}" destId="{1567BE46-7B47-4780-8465-80DE45472F72}" srcOrd="0" destOrd="0" presId="urn:microsoft.com/office/officeart/2005/8/layout/hProcess3"/>
    <dgm:cxn modelId="{6C501AA4-D827-4BE6-AEE6-BD7C7F40496E}" type="presOf" srcId="{2FCDFFA9-50E9-4985-A859-9FA649A4487C}" destId="{09115F00-219A-4B4E-94FF-989BACC646DD}" srcOrd="0" destOrd="0" presId="urn:microsoft.com/office/officeart/2005/8/layout/hProcess3"/>
    <dgm:cxn modelId="{7EC64FBB-C33A-463D-B885-C1AAABFCC48D}" type="presParOf" srcId="{1567BE46-7B47-4780-8465-80DE45472F72}" destId="{EBE35CEB-73D5-4B8D-BCB8-E629A3A42850}" srcOrd="0" destOrd="0" presId="urn:microsoft.com/office/officeart/2005/8/layout/hProcess3"/>
    <dgm:cxn modelId="{3CE24814-BC6B-4DF7-BAEE-54B671C3F224}" type="presParOf" srcId="{1567BE46-7B47-4780-8465-80DE45472F72}" destId="{7486DAF7-EC8D-4BDD-9A0A-CE99F2A3DFC3}" srcOrd="1" destOrd="0" presId="urn:microsoft.com/office/officeart/2005/8/layout/hProcess3"/>
    <dgm:cxn modelId="{5156292C-3F29-41DF-A81E-61D66A1070CE}" type="presParOf" srcId="{7486DAF7-EC8D-4BDD-9A0A-CE99F2A3DFC3}" destId="{F0B22B7A-1479-4E38-B0F6-8E5936040320}" srcOrd="0" destOrd="0" presId="urn:microsoft.com/office/officeart/2005/8/layout/hProcess3"/>
    <dgm:cxn modelId="{E6607B78-5A5C-4FD6-9E98-8ED53E31D2C1}" type="presParOf" srcId="{7486DAF7-EC8D-4BDD-9A0A-CE99F2A3DFC3}" destId="{FD97E49F-30AD-4881-85CD-87EDD5D1788C}" srcOrd="1" destOrd="0" presId="urn:microsoft.com/office/officeart/2005/8/layout/hProcess3"/>
    <dgm:cxn modelId="{14BEC316-229C-49F2-9565-BD04AF0C5FB9}" type="presParOf" srcId="{FD97E49F-30AD-4881-85CD-87EDD5D1788C}" destId="{D713F51B-83C5-4991-8F0F-78ADA072708C}" srcOrd="0" destOrd="0" presId="urn:microsoft.com/office/officeart/2005/8/layout/hProcess3"/>
    <dgm:cxn modelId="{6F89746D-EBFC-4129-8EAD-EACBB184A5B5}" type="presParOf" srcId="{FD97E49F-30AD-4881-85CD-87EDD5D1788C}" destId="{09115F00-219A-4B4E-94FF-989BACC646DD}" srcOrd="1" destOrd="0" presId="urn:microsoft.com/office/officeart/2005/8/layout/hProcess3"/>
    <dgm:cxn modelId="{5B57EC01-22CB-48F8-8663-960CA2AFE2D5}" type="presParOf" srcId="{FD97E49F-30AD-4881-85CD-87EDD5D1788C}" destId="{AA7117EF-F3F3-43F9-AA05-51C3849FBF49}" srcOrd="2" destOrd="0" presId="urn:microsoft.com/office/officeart/2005/8/layout/hProcess3"/>
    <dgm:cxn modelId="{7FE0C9E2-E162-458B-B11D-3A9F3BCEB192}" type="presParOf" srcId="{FD97E49F-30AD-4881-85CD-87EDD5D1788C}" destId="{05335EFA-FF04-4982-84C0-6B11F6AF8096}" srcOrd="3" destOrd="0" presId="urn:microsoft.com/office/officeart/2005/8/layout/hProcess3"/>
    <dgm:cxn modelId="{2ADC37A7-0A73-4181-9E2E-42AD7749A60B}" type="presParOf" srcId="{7486DAF7-EC8D-4BDD-9A0A-CE99F2A3DFC3}" destId="{085D8D92-0A24-460D-A385-314DB1D971EC}" srcOrd="2" destOrd="0" presId="urn:microsoft.com/office/officeart/2005/8/layout/hProcess3"/>
    <dgm:cxn modelId="{408994ED-B1A5-40DB-B4AE-F6207D8176F6}" type="presParOf" srcId="{7486DAF7-EC8D-4BDD-9A0A-CE99F2A3DFC3}" destId="{39343BA0-BDA7-4CA5-A5B3-8887CDA7DDF7}" srcOrd="3" destOrd="0" presId="urn:microsoft.com/office/officeart/2005/8/layout/hProcess3"/>
    <dgm:cxn modelId="{9E984EAB-6D8B-4695-8A56-C7F56C8E4CAF}" type="presParOf" srcId="{7486DAF7-EC8D-4BDD-9A0A-CE99F2A3DFC3}" destId="{9FB9C396-0AE9-420F-A87E-28D061AF0E4A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9C396-0AE9-420F-A87E-28D061AF0E4A}">
      <dsp:nvSpPr>
        <dsp:cNvPr id="0" name=""/>
        <dsp:cNvSpPr/>
      </dsp:nvSpPr>
      <dsp:spPr>
        <a:xfrm>
          <a:off x="0" y="181383"/>
          <a:ext cx="3962400" cy="158496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15F00-219A-4B4E-94FF-989BACC646DD}">
      <dsp:nvSpPr>
        <dsp:cNvPr id="0" name=""/>
        <dsp:cNvSpPr/>
      </dsp:nvSpPr>
      <dsp:spPr>
        <a:xfrm>
          <a:off x="468850" y="679219"/>
          <a:ext cx="2948082" cy="792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0" rIns="0" bIns="406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ইন্টারনেটে</a:t>
          </a:r>
          <a:r>
            <a:rPr lang="en-US" sz="40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latin typeface="NikoshBAN" pitchFamily="2" charset="0"/>
              <a:cs typeface="NikoshBAN" pitchFamily="2" charset="0"/>
            </a:rPr>
            <a:t>আসক্তি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468850" y="679219"/>
        <a:ext cx="2948082" cy="792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9C396-0AE9-420F-A87E-28D061AF0E4A}">
      <dsp:nvSpPr>
        <dsp:cNvPr id="0" name=""/>
        <dsp:cNvSpPr/>
      </dsp:nvSpPr>
      <dsp:spPr>
        <a:xfrm>
          <a:off x="0" y="0"/>
          <a:ext cx="3962400" cy="187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15F00-219A-4B4E-94FF-989BACC646DD}">
      <dsp:nvSpPr>
        <dsp:cNvPr id="0" name=""/>
        <dsp:cNvSpPr/>
      </dsp:nvSpPr>
      <dsp:spPr>
        <a:xfrm>
          <a:off x="468850" y="484500"/>
          <a:ext cx="2948082" cy="93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0" bIns="2844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খাবারের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প্রতি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kern="1200" dirty="0" err="1" smtClean="0">
              <a:latin typeface="NikoshBAN" pitchFamily="2" charset="0"/>
              <a:cs typeface="NikoshBAN" pitchFamily="2" charset="0"/>
            </a:rPr>
            <a:t>আসক্তি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68850" y="484500"/>
        <a:ext cx="2948082" cy="93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D2F4D-CD55-4607-AFBF-42D9CC706FB7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01836-1BC1-4013-BD76-EEA61B7A9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8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29D5-8F16-40FB-9BA0-B0AEEBF8A76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329F-571C-4B9E-B7F4-03520A119B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29D5-8F16-40FB-9BA0-B0AEEBF8A76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329F-571C-4B9E-B7F4-03520A119B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29D5-8F16-40FB-9BA0-B0AEEBF8A76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329F-571C-4B9E-B7F4-03520A119B1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29D5-8F16-40FB-9BA0-B0AEEBF8A76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329F-571C-4B9E-B7F4-03520A119B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29D5-8F16-40FB-9BA0-B0AEEBF8A76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329F-571C-4B9E-B7F4-03520A119B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29D5-8F16-40FB-9BA0-B0AEEBF8A76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329F-571C-4B9E-B7F4-03520A119B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29D5-8F16-40FB-9BA0-B0AEEBF8A76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329F-571C-4B9E-B7F4-03520A119B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29D5-8F16-40FB-9BA0-B0AEEBF8A76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329F-571C-4B9E-B7F4-03520A119B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29D5-8F16-40FB-9BA0-B0AEEBF8A76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329F-571C-4B9E-B7F4-03520A119B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29D5-8F16-40FB-9BA0-B0AEEBF8A76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329F-571C-4B9E-B7F4-03520A119B1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29D5-8F16-40FB-9BA0-B0AEEBF8A76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329F-571C-4B9E-B7F4-03520A119B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1C929D5-8F16-40FB-9BA0-B0AEEBF8A76C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63329F-571C-4B9E-B7F4-03520A119B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7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43050"/>
            <a:ext cx="8229600" cy="4800600"/>
          </a:xfrm>
        </p:spPr>
        <p:txBody>
          <a:bodyPr>
            <a:normAutofit fontScale="90000"/>
          </a:bodyPr>
          <a:lstStyle/>
          <a:p>
            <a:r>
              <a:rPr lang="en-US" sz="53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3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3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3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1026" name="Picture 2" descr="C:\Users\Maxell\Desktop\download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4838700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32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3505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4343400" cy="243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0218" y="4343400"/>
            <a:ext cx="8382000" cy="2081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সর্বত্রই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আর্শীবাদ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অতিমাত্রায়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অভিশাপ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4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1523999"/>
            <a:ext cx="6761018" cy="53201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তরুন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প্রজন্ম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আসক্ত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পড়ছে</a:t>
            </a:r>
            <a:r>
              <a:rPr lang="en-US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8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991600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আসক্তির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হবার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চমৎকার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কখনই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জন্মে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মেয়েরা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ইলেকট্রনিক্স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ডিভাইসে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খেলবে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রাখবে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উপভোগ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ভাবেই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যাবেনা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124200"/>
            <a:ext cx="9144000" cy="3429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∙ফেইসবুক </a:t>
            </a:r>
            <a:r>
              <a:rPr lang="as-IN" sz="3600" b="1" dirty="0">
                <a:latin typeface="NikoshBAN" pitchFamily="2" charset="0"/>
                <a:cs typeface="NikoshBAN" pitchFamily="2" charset="0"/>
              </a:rPr>
              <a:t>ব্যবহারে অতিমাত্রায় আসক্তি মাদকের চেয়েও বিপদজনক। এর ফলে মাদকাসক্ত ব্যক্তির মতোই বাজে সিদ্ধান্ত নেওয়ার প্রবণতা জাগে বলে উঠে এসেছে এক গবেষণায়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∙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আসক্তির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সত্যি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কিছুতে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আসক্ত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যাওয়ার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সেটা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আসা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সাবধান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Maxell\Desktop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32" y="838200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37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44436" y="1537855"/>
            <a:ext cx="6761018" cy="53201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ফেসবুক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সুফল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কুফল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0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828800"/>
            <a:ext cx="72390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u="sng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i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চীনা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দম্পতি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সন্তান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0" y="1523999"/>
            <a:ext cx="6761018" cy="53201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আর্শীবাদ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অভিশাপও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29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1371600" y="1600200"/>
            <a:ext cx="6248400" cy="4953000"/>
          </a:xfrm>
          <a:prstGeom prst="star5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05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21527" y="762000"/>
            <a:ext cx="6400800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এ,টি,এম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ফরহাদ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রেজা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বালিয়াডাংগা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দারুস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চাঁপাইনবাবগঞ্জ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ইমেইল-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forhad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@gmail.com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০১৭১৫৮৪৪৩৮৪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UNIX\Desktop\290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155" y="3997037"/>
            <a:ext cx="2514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63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295400"/>
            <a:ext cx="70104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তৃতীয়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-২০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২২/০৭/২০২০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খ্রিঃ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20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48387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করছি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Maxell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80" y="3124200"/>
            <a:ext cx="355802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axell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124200"/>
            <a:ext cx="3429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590800" y="5867400"/>
            <a:ext cx="6553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73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075" y="1143000"/>
            <a:ext cx="5343525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আসক্তি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Maxell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469" y="2590800"/>
            <a:ext cx="4271531" cy="199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Maxell\Desktop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469" y="4953000"/>
            <a:ext cx="4271531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67848163"/>
              </p:ext>
            </p:extLst>
          </p:nvPr>
        </p:nvGraphicFramePr>
        <p:xfrm>
          <a:off x="-1" y="2514600"/>
          <a:ext cx="3962400" cy="2150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80447174"/>
              </p:ext>
            </p:extLst>
          </p:nvPr>
        </p:nvGraphicFramePr>
        <p:xfrm>
          <a:off x="0" y="4953001"/>
          <a:ext cx="39624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87269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74172"/>
            <a:ext cx="8610600" cy="4769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১/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কুফল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২/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হবার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৩/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যোগাযোগের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b="1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7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981200"/>
            <a:ext cx="87630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আসক্তির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কুফল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কর্মকান্ডকে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বিলুপ্ত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পরণিতি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খুবই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ভয়াবহ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সুদর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চীনে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দম্পতি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আসক্তির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মেয়েকে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2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447800"/>
            <a:ext cx="8686800" cy="541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আসক্তির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কুফল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কার্টুন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চ্যানেল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গেমে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খাবারেও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আসক্তিই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অনাকাঙ্খিত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আজকাল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জগতে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নেটওর্য়াক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নেটওর্য়াক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ফেসবুক-টুইটার-লিংকড্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ইন-সুমাজি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63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xell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7" y="1371600"/>
            <a:ext cx="4717473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xell\Desktop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7" y="3922931"/>
            <a:ext cx="3955473" cy="203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32766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যোগাযোগের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ফেসবুকে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601565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Maxell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726" y="3922931"/>
            <a:ext cx="3879273" cy="209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53000" y="6015651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খাবারের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9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</TotalTime>
  <Words>395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আজকের ক্লাসে সবাইকে স্বাগত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সবাইকে স্বাগত </dc:title>
  <dc:creator>Maxell</dc:creator>
  <cp:lastModifiedBy>Maxell</cp:lastModifiedBy>
  <cp:revision>37</cp:revision>
  <dcterms:created xsi:type="dcterms:W3CDTF">2020-07-20T13:46:24Z</dcterms:created>
  <dcterms:modified xsi:type="dcterms:W3CDTF">2020-07-22T06:00:03Z</dcterms:modified>
</cp:coreProperties>
</file>