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73" r:id="rId13"/>
    <p:sldId id="274" r:id="rId14"/>
    <p:sldId id="275" r:id="rId15"/>
    <p:sldId id="271" r:id="rId16"/>
    <p:sldId id="272" r:id="rId17"/>
    <p:sldId id="276" r:id="rId18"/>
    <p:sldId id="277" r:id="rId19"/>
    <p:sldId id="278" r:id="rId20"/>
    <p:sldId id="279" r:id="rId21"/>
    <p:sldId id="283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AA3C4-ACA5-497E-8615-094AF60FA09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EC450-4A1A-4B73-AF35-8A35C5D66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9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94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88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48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41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54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53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8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21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2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3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2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0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83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75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9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2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3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6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0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24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36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2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5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0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82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88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9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2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9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3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185A-4B84-4556-BF50-291B6C6369E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A427-B19B-4F54-AA16-C740FED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4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733" y="50800"/>
            <a:ext cx="12039600" cy="67437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6810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2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11" Type="http://schemas.openxmlformats.org/officeDocument/2006/relationships/image" Target="../media/image37.jpg"/><Relationship Id="rId5" Type="http://schemas.openxmlformats.org/officeDocument/2006/relationships/image" Target="../media/image30.png"/><Relationship Id="rId10" Type="http://schemas.openxmlformats.org/officeDocument/2006/relationships/image" Target="../media/image36.jpeg"/><Relationship Id="rId4" Type="http://schemas.openxmlformats.org/officeDocument/2006/relationships/image" Target="../media/image27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354842" y="327546"/>
            <a:ext cx="11341289" cy="6346209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723331"/>
            <a:ext cx="9812741" cy="55955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42197" y="2606722"/>
            <a:ext cx="8707272" cy="132343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bdtomorrow.net/blog/bloggeruploadedimage/alamsaleha/1364259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743200"/>
            <a:ext cx="2499015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13659" y="1235850"/>
            <a:ext cx="22098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জগৎ বেড়ে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1235848"/>
            <a:ext cx="270856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 দুনিয়ায়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3659" y="3105057"/>
            <a:ext cx="2209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 বাজারে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39445" y="3136713"/>
            <a:ext cx="2684319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হাটে বাজারে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1759" y="5107159"/>
            <a:ext cx="22098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গঙ্গাজল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2146" y="5240341"/>
            <a:ext cx="2684319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 নদীর পানি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4724400"/>
            <a:ext cx="2552879" cy="1699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8" y="533400"/>
            <a:ext cx="2499014" cy="198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6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9051" y="318656"/>
            <a:ext cx="7369791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181600"/>
            <a:ext cx="55626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জাতির তিনটি ধর্মের নাম লেখ এবং প্রত্যেক ধর্মীয় সমাধি স্থানের নাম লেখ।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54" y="1229848"/>
            <a:ext cx="6172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8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57600" y="5791201"/>
            <a:ext cx="4996708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মানুষ, জাত, ধর্ম, বর্ণ, গোত্রভেদে যে ভিন্নতার কথা বলে, লালন শাহ্‌ তা বিশ্বাস করেন না।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71801"/>
            <a:ext cx="3771900" cy="2304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94" y="2971801"/>
            <a:ext cx="3918692" cy="2304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1897"/>
            <a:ext cx="37719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08" y="251897"/>
            <a:ext cx="3918692" cy="2209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431763" y="2424362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1868" y="5282726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46" y="2429041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ধনীলোক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31446" y="5282726"/>
            <a:ext cx="21392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গরীবলোক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100" y="5257801"/>
            <a:ext cx="76200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কোনো ব্যক্তি যে ধর্ম বা গোত্রেই বসবাস করুক</a:t>
            </a:r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 কেন- </a:t>
            </a:r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হিসেবে পরিচয়টাই তার বড় পরিচয়</a:t>
            </a:r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1"/>
            <a:ext cx="7391400" cy="49060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73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473701"/>
            <a:ext cx="70104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জাতিভেদে মানুষে মানুষে প্রভেদ সৃষ্টি করলেও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জন্মগতভাবে সকলেই একজাতি, মানুষ।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88" y="3109070"/>
            <a:ext cx="2159888" cy="1690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শেরপুরে বাসন্তি পুজ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21076"/>
            <a:ext cx="2114882" cy="1690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132307853_11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837" y="2970770"/>
            <a:ext cx="2124989" cy="1829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5" y="2986508"/>
            <a:ext cx="2159031" cy="1813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2986180"/>
            <a:ext cx="2124989" cy="1725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71" y="2814534"/>
            <a:ext cx="2472017" cy="1985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2263"/>
            <a:ext cx="7010399" cy="43766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0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1111 L -0.3408 -0.4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634 L -0.01667 -0.3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0.03889 L 0.30017 -0.388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35226 -0.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7 0.00625 L 0.29635 -0.0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2467" y="5486401"/>
            <a:ext cx="862628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ধর্ম ও জাতিভেদে মানুষে মানুষে পার্থক্য থাকলেও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মৃত্যু হয় সকলেরই একইভাবে।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02" y="592125"/>
            <a:ext cx="2159888" cy="157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 descr="শেরপুরে বাসন্তি পুজ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68" y="592125"/>
            <a:ext cx="2114882" cy="157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78" y="2529132"/>
            <a:ext cx="2124989" cy="1725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52432"/>
            <a:ext cx="2474686" cy="1545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78" y="592125"/>
            <a:ext cx="2124988" cy="1573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62" y="3401544"/>
            <a:ext cx="2684069" cy="17062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30534"/>
            <a:ext cx="2474686" cy="1677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62" y="3410577"/>
            <a:ext cx="2742723" cy="1829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51" y="3276600"/>
            <a:ext cx="2818087" cy="2013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3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4104E-6 L -0.16857 -0.43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-2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15018 -0.4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45833 -0.422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45833 -0.134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263237"/>
            <a:ext cx="2514600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5237019"/>
            <a:ext cx="63246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বৈশিষ্ট্য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00200"/>
            <a:ext cx="2971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98" y="1586346"/>
            <a:ext cx="2209800" cy="335634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86346"/>
            <a:ext cx="1824653" cy="336665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0317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7675" y="5638801"/>
            <a:ext cx="6248400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‘লালন শাহ্‌’ এর মতে, জন্ম-মৃত্যুকালে কোনো মানুষ তসবি বা জপমালা ধারণ করে না।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09" y="374072"/>
            <a:ext cx="3215467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59" y="374073"/>
            <a:ext cx="3492079" cy="220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570476" y="2583872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জন্মকালে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457" y="2583873"/>
            <a:ext cx="1828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মৃত্যুকালে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5029201"/>
            <a:ext cx="34918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তসবি বা জপমালা ধারণ</a:t>
            </a:r>
            <a:endParaRPr lang="en-US" sz="3200" b="1" dirty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74" y="2771785"/>
            <a:ext cx="3699326" cy="21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07853_1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9" y="263682"/>
            <a:ext cx="7225145" cy="47655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5265387"/>
            <a:ext cx="7377545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‘মানুষ’- ধর্ম, গোত্র, জাতিভেদে </a:t>
            </a:r>
          </a:p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পার্থক্য নেই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318656"/>
            <a:ext cx="2438400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1" y="5029200"/>
            <a:ext cx="7066639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‘ধর্ম বা সম্প্রদায়গত পরিচিতির চেয়ে মানুষ হিসেবে পরিচয়টাই বড়’-কথাটির তাৎপর্য বিশ্লেষণ কর।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9200"/>
            <a:ext cx="4572000" cy="36260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102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549736" y="2895600"/>
            <a:ext cx="2990050" cy="2097059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877051" y="3236282"/>
            <a:ext cx="3002478" cy="1981200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0" y="315648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2032" y="3176777"/>
            <a:ext cx="266828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800" b="1" dirty="0" err="1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 </a:t>
            </a:r>
            <a:r>
              <a:rPr lang="en-US" sz="2800" b="1" dirty="0" err="1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b="1" dirty="0" err="1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 </a:t>
            </a:r>
            <a:r>
              <a:rPr lang="en-US" sz="2800" b="1" dirty="0" err="1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28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AU" sz="2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মানবধর্ম</a:t>
            </a:r>
          </a:p>
          <a:p>
            <a:pPr algn="just"/>
            <a:r>
              <a:rPr lang="bn-BD" sz="2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AU" sz="2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8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438" y="3318941"/>
            <a:ext cx="2823704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মল্লিকা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just"/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কালীরহাট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পাটগ্রাম,লালমনিরহাট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bn-BD" sz="28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38" y="435033"/>
            <a:ext cx="1555845" cy="202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7" t="14232" r="57696" b="45726"/>
          <a:stretch/>
        </p:blipFill>
        <p:spPr>
          <a:xfrm>
            <a:off x="4679371" y="2951954"/>
            <a:ext cx="1201003" cy="2265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5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3451" y="368490"/>
            <a:ext cx="67829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05218" y="1583140"/>
            <a:ext cx="10140286" cy="13511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805218" y="4590198"/>
            <a:ext cx="10140286" cy="135112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05218" y="3086669"/>
            <a:ext cx="10140286" cy="135112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8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1577" y="200891"/>
            <a:ext cx="468345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2667000" y="1600200"/>
            <a:ext cx="7848600" cy="4876800"/>
          </a:xfrm>
          <a:prstGeom prst="irregularSeal2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জীবনে তোমার দেখা মানব জাতির ধর্মীয় আচরণের ভিন্নতার চিত্র একটি পোষ্টার কাগজে এঁকে আনবে।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18" y="200891"/>
            <a:ext cx="3152650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3924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3850" y="228598"/>
            <a:ext cx="2649791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সেবাই মূলকথা।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931087"/>
            <a:ext cx="3052539" cy="2070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47" y="3547618"/>
            <a:ext cx="3200699" cy="1957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229682" y="228599"/>
            <a:ext cx="361891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533309"/>
            <a:ext cx="3052539" cy="1971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31088"/>
            <a:ext cx="3219742" cy="2070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104225" y="3036514"/>
            <a:ext cx="232409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 সেবা দিচ্ছেন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9269" y="3010183"/>
            <a:ext cx="243840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ক্ষুধার্তকে খাবার দিচ্ছেন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7633" y="5569501"/>
            <a:ext cx="232409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তৃষ্ণার্তকে পানি দিচ্ছেন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1432" y="5543170"/>
            <a:ext cx="2501916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সেবিকা সেবা দিচ্ছেন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4645" y="248268"/>
            <a:ext cx="46482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আমরা কী বুঝতে পারছি?</a:t>
            </a:r>
            <a:endParaRPr lang="bn-BD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12" grpId="0" animBg="1"/>
      <p:bldP spid="14" grpId="0" animBg="1"/>
      <p:bldP spid="17" grpId="0" animBg="1"/>
      <p:bldP spid="18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2895" y="166256"/>
            <a:ext cx="177484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মানবধর্ম</a:t>
            </a:r>
          </a:p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লালন শাহ্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972">
            <a:off x="7068131" y="2929960"/>
            <a:ext cx="3513812" cy="163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51250"/>
            <a:ext cx="4705350" cy="489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3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188" y="261294"/>
            <a:ext cx="5964072" cy="76944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500" y="3365788"/>
            <a:ext cx="79248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029200"/>
            <a:ext cx="7924800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‘ধর্ম বা সম্প্রদায়গত পরিচিতির চেয়ে মানুষ হিসেবে পরিচয়টাই বড়’-কথাটির তাৎপর্য বিশ্লেষণ করতে পারবে।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2500" y="2133600"/>
            <a:ext cx="7924800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 </a:t>
            </a:r>
            <a:r>
              <a:rPr lang="bn-BD" sz="32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লালন শাহ্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-এর সংক্ষিপ্ত পরিচয়  উল্লেখ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191001"/>
            <a:ext cx="79248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‘মানব ধর্ম’ কবিতাটি শুদ্ধ উচ্চারণে আবৃত্তি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2500" y="1212283"/>
            <a:ext cx="6045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709" y="235528"/>
            <a:ext cx="39624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কবি পরিচিতি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26" y="2573080"/>
            <a:ext cx="2024730" cy="2249915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4953000" y="1052945"/>
            <a:ext cx="1981200" cy="1219200"/>
          </a:xfrm>
          <a:prstGeom prst="roundRect">
            <a:avLst/>
          </a:prstGeom>
          <a:solidFill>
            <a:srgbClr val="FAE2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 কত খৃষ্টাব্দে এবং কোথায়?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53000" y="1052945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১৭৭২ খৃষ্টাব্দে, ঝিনাইদহে, মতান্তরে কুষ্টিয়ায়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148945" y="1953490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কোন ধরনের কবি ছিলেন?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142018" y="1963479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মানবতাবাদী মরমি কবি ছিলেন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335982" y="339049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আরেকটি নাম কী?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42909" y="339049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ফকির লালন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934200" y="4822994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রচিত গানের সংখ্যা কতগুলি?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934200" y="4808709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রচিত গানের সংখ্যা সহস্রাধিক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812471" y="218901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মতে কোন ধর্মই মূলকথা?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812471" y="218901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মতে মনুষ্য  ধর্মই মূলকথা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590800" y="3802643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গানের বিশেষ বৈশিষ্ট্য কী?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597727" y="3782775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অধ্যাত্মভাব ও মরমি রসব্যঞ্জনা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4578927" y="5105400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কত খ্রিষ্টাব্দে এবং কোথায় মৃত্যুবরণ করেন?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578927" y="5112980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১৮৯০ খ্রিষ্টাব্দে, কুষ্টিয়ার ছেউরিয়ায়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2" grpId="0" animBg="1"/>
      <p:bldP spid="28" grpId="0" animBg="1"/>
      <p:bldP spid="37" grpId="0" animBg="1"/>
      <p:bldP spid="39" grpId="0" animBg="1"/>
      <p:bldP spid="45" grpId="0" animBg="1"/>
      <p:bldP spid="47" grpId="0" animBg="1"/>
      <p:bldP spid="55" grpId="0" animBg="1"/>
      <p:bldP spid="57" grpId="0" animBg="1"/>
      <p:bldP spid="61" grpId="0" animBg="1"/>
      <p:bldP spid="63" grpId="0" animBg="1"/>
      <p:bldP spid="72" grpId="0" animBg="1"/>
      <p:bldP spid="74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1068" y="381000"/>
            <a:ext cx="2133600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64" y="1447800"/>
            <a:ext cx="6692354" cy="463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53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0" y="228601"/>
            <a:ext cx="1981200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4872"/>
            <a:ext cx="7467600" cy="518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3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utcha_Well.jpg.510x380_q85_crop-sm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638" y="2751636"/>
            <a:ext cx="2838125" cy="1591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39" y="4495801"/>
            <a:ext cx="1419062" cy="167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305301" y="228600"/>
            <a:ext cx="3685309" cy="64633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 গঠন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1327509"/>
            <a:ext cx="22098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জেতের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2959" y="1219201"/>
            <a:ext cx="22098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3133502"/>
            <a:ext cx="2209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কূপজল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2959" y="3148152"/>
            <a:ext cx="22098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কুয়োর পানি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0009" y="4670144"/>
            <a:ext cx="2209800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 কিংবা আসার বেলায়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8600" y="4687285"/>
            <a:ext cx="2209800" cy="107721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 বা মৃত্যুর সময়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81" y="4495802"/>
            <a:ext cx="1382282" cy="167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59" y="1046632"/>
            <a:ext cx="1444704" cy="1544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37" y="1046631"/>
            <a:ext cx="1393422" cy="1544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1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439</Words>
  <Application>Microsoft Office PowerPoint</Application>
  <PresentationFormat>Widescreen</PresentationFormat>
  <Paragraphs>103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</cp:revision>
  <dcterms:created xsi:type="dcterms:W3CDTF">2020-07-18T19:08:05Z</dcterms:created>
  <dcterms:modified xsi:type="dcterms:W3CDTF">2020-07-23T03:42:39Z</dcterms:modified>
</cp:coreProperties>
</file>