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9" r:id="rId1"/>
    <p:sldMasterId id="2147484103" r:id="rId2"/>
    <p:sldMasterId id="2147484121" r:id="rId3"/>
    <p:sldMasterId id="2147484133" r:id="rId4"/>
    <p:sldMasterId id="2147484151" r:id="rId5"/>
    <p:sldMasterId id="2147484253" r:id="rId6"/>
    <p:sldMasterId id="2147484277" r:id="rId7"/>
    <p:sldMasterId id="2147484325" r:id="rId8"/>
    <p:sldMasterId id="2147484337" r:id="rId9"/>
    <p:sldMasterId id="2147484349" r:id="rId10"/>
    <p:sldMasterId id="2147484367" r:id="rId11"/>
    <p:sldMasterId id="2147484379" r:id="rId12"/>
    <p:sldMasterId id="2147484391" r:id="rId13"/>
  </p:sldMasterIdLst>
  <p:sldIdLst>
    <p:sldId id="290" r:id="rId14"/>
    <p:sldId id="257" r:id="rId15"/>
    <p:sldId id="258" r:id="rId16"/>
    <p:sldId id="277" r:id="rId17"/>
    <p:sldId id="279" r:id="rId18"/>
    <p:sldId id="262" r:id="rId19"/>
    <p:sldId id="263" r:id="rId20"/>
    <p:sldId id="291" r:id="rId21"/>
    <p:sldId id="283" r:id="rId22"/>
    <p:sldId id="292" r:id="rId23"/>
    <p:sldId id="293" r:id="rId24"/>
    <p:sldId id="287" r:id="rId25"/>
    <p:sldId id="288" r:id="rId26"/>
    <p:sldId id="272" r:id="rId27"/>
    <p:sldId id="273" r:id="rId28"/>
    <p:sldId id="274" r:id="rId29"/>
    <p:sldId id="289" r:id="rId30"/>
    <p:sldId id="27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microsoft.com/office/2016/11/relationships/changesInfo" Target="changesInfos/changesInfo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i Uddin" userId="e12d8e31e8d791c6" providerId="LiveId" clId="{AFF7B189-EBC0-486A-B786-E09C3411E32D}"/>
    <pc:docChg chg="undo custSel addSld delSld modSld sldOrd delMainMaster">
      <pc:chgData name="Mahi Uddin" userId="e12d8e31e8d791c6" providerId="LiveId" clId="{AFF7B189-EBC0-486A-B786-E09C3411E32D}" dt="2020-07-22T04:00:56.153" v="7989"/>
      <pc:docMkLst>
        <pc:docMk/>
      </pc:docMkLst>
      <pc:sldChg chg="addSp delSp modSp del mod modTransition">
        <pc:chgData name="Mahi Uddin" userId="e12d8e31e8d791c6" providerId="LiveId" clId="{AFF7B189-EBC0-486A-B786-E09C3411E32D}" dt="2020-07-22T00:38:01.727" v="6691" actId="47"/>
        <pc:sldMkLst>
          <pc:docMk/>
          <pc:sldMk cId="3114972902" sldId="256"/>
        </pc:sldMkLst>
        <pc:grpChg chg="del">
          <ac:chgData name="Mahi Uddin" userId="e12d8e31e8d791c6" providerId="LiveId" clId="{AFF7B189-EBC0-486A-B786-E09C3411E32D}" dt="2020-07-18T13:30:37.977" v="0" actId="478"/>
          <ac:grpSpMkLst>
            <pc:docMk/>
            <pc:sldMk cId="3114972902" sldId="256"/>
            <ac:grpSpMk id="2" creationId="{6C2F5CDC-531B-47D4-A96C-8DE107CD049D}"/>
          </ac:grpSpMkLst>
        </pc:grpChg>
        <pc:picChg chg="add del mod">
          <ac:chgData name="Mahi Uddin" userId="e12d8e31e8d791c6" providerId="LiveId" clId="{AFF7B189-EBC0-486A-B786-E09C3411E32D}" dt="2020-07-22T00:37:23.975" v="6688" actId="478"/>
          <ac:picMkLst>
            <pc:docMk/>
            <pc:sldMk cId="3114972902" sldId="256"/>
            <ac:picMk id="4" creationId="{D32DB916-3561-43B1-928F-B2FC5B2083B4}"/>
          </ac:picMkLst>
        </pc:picChg>
      </pc:sldChg>
      <pc:sldChg chg="modSp mod modTransition modAnim">
        <pc:chgData name="Mahi Uddin" userId="e12d8e31e8d791c6" providerId="LiveId" clId="{AFF7B189-EBC0-486A-B786-E09C3411E32D}" dt="2020-07-22T00:41:56.188" v="6756"/>
        <pc:sldMkLst>
          <pc:docMk/>
          <pc:sldMk cId="3075834063" sldId="257"/>
        </pc:sldMkLst>
        <pc:spChg chg="mod">
          <ac:chgData name="Mahi Uddin" userId="e12d8e31e8d791c6" providerId="LiveId" clId="{AFF7B189-EBC0-486A-B786-E09C3411E32D}" dt="2020-07-22T00:41:40.605" v="6754" actId="1076"/>
          <ac:spMkLst>
            <pc:docMk/>
            <pc:sldMk cId="3075834063" sldId="257"/>
            <ac:spMk id="2" creationId="{6A648956-456B-4861-86D7-D35DA701B997}"/>
          </ac:spMkLst>
        </pc:spChg>
        <pc:spChg chg="mod">
          <ac:chgData name="Mahi Uddin" userId="e12d8e31e8d791c6" providerId="LiveId" clId="{AFF7B189-EBC0-486A-B786-E09C3411E32D}" dt="2020-07-22T00:41:09.453" v="6704" actId="1076"/>
          <ac:spMkLst>
            <pc:docMk/>
            <pc:sldMk cId="3075834063" sldId="257"/>
            <ac:spMk id="6" creationId="{B2AB7E50-1104-41B1-971F-FFBEB1BA4371}"/>
          </ac:spMkLst>
        </pc:spChg>
        <pc:picChg chg="mod">
          <ac:chgData name="Mahi Uddin" userId="e12d8e31e8d791c6" providerId="LiveId" clId="{AFF7B189-EBC0-486A-B786-E09C3411E32D}" dt="2020-07-22T00:41:36.025" v="6753" actId="1038"/>
          <ac:picMkLst>
            <pc:docMk/>
            <pc:sldMk cId="3075834063" sldId="257"/>
            <ac:picMk id="4" creationId="{24B5B4DC-43F6-4C7F-B142-BD145AF61286}"/>
          </ac:picMkLst>
        </pc:picChg>
      </pc:sldChg>
      <pc:sldChg chg="modSp mod modTransition">
        <pc:chgData name="Mahi Uddin" userId="e12d8e31e8d791c6" providerId="LiveId" clId="{AFF7B189-EBC0-486A-B786-E09C3411E32D}" dt="2020-07-22T00:43:46.941" v="6779"/>
        <pc:sldMkLst>
          <pc:docMk/>
          <pc:sldMk cId="3832477637" sldId="258"/>
        </pc:sldMkLst>
        <pc:spChg chg="mod">
          <ac:chgData name="Mahi Uddin" userId="e12d8e31e8d791c6" providerId="LiveId" clId="{AFF7B189-EBC0-486A-B786-E09C3411E32D}" dt="2020-07-22T00:43:40.110" v="6778" actId="1037"/>
          <ac:spMkLst>
            <pc:docMk/>
            <pc:sldMk cId="3832477637" sldId="258"/>
            <ac:spMk id="3" creationId="{65B77CFC-65E8-49BA-A835-6715EB94DD6B}"/>
          </ac:spMkLst>
        </pc:spChg>
        <pc:picChg chg="mod modCrop">
          <ac:chgData name="Mahi Uddin" userId="e12d8e31e8d791c6" providerId="LiveId" clId="{AFF7B189-EBC0-486A-B786-E09C3411E32D}" dt="2020-07-22T00:43:11.293" v="6768" actId="14100"/>
          <ac:picMkLst>
            <pc:docMk/>
            <pc:sldMk cId="3832477637" sldId="258"/>
            <ac:picMk id="5" creationId="{DBDE93FA-C8E0-44F6-B1F4-5454BE57D1C6}"/>
          </ac:picMkLst>
        </pc:picChg>
      </pc:sldChg>
      <pc:sldChg chg="del">
        <pc:chgData name="Mahi Uddin" userId="e12d8e31e8d791c6" providerId="LiveId" clId="{AFF7B189-EBC0-486A-B786-E09C3411E32D}" dt="2020-07-18T13:33:37.377" v="19" actId="47"/>
        <pc:sldMkLst>
          <pc:docMk/>
          <pc:sldMk cId="3869821482" sldId="259"/>
        </pc:sldMkLst>
      </pc:sldChg>
      <pc:sldChg chg="del">
        <pc:chgData name="Mahi Uddin" userId="e12d8e31e8d791c6" providerId="LiveId" clId="{AFF7B189-EBC0-486A-B786-E09C3411E32D}" dt="2020-07-18T13:33:38.259" v="20" actId="47"/>
        <pc:sldMkLst>
          <pc:docMk/>
          <pc:sldMk cId="1664305483" sldId="260"/>
        </pc:sldMkLst>
      </pc:sldChg>
      <pc:sldChg chg="del">
        <pc:chgData name="Mahi Uddin" userId="e12d8e31e8d791c6" providerId="LiveId" clId="{AFF7B189-EBC0-486A-B786-E09C3411E32D}" dt="2020-07-18T13:33:40.448" v="21" actId="47"/>
        <pc:sldMkLst>
          <pc:docMk/>
          <pc:sldMk cId="1963134375" sldId="261"/>
        </pc:sldMkLst>
      </pc:sldChg>
      <pc:sldChg chg="addSp delSp modSp mod modTransition delAnim modAnim">
        <pc:chgData name="Mahi Uddin" userId="e12d8e31e8d791c6" providerId="LiveId" clId="{AFF7B189-EBC0-486A-B786-E09C3411E32D}" dt="2020-07-22T00:47:48.829" v="6904"/>
        <pc:sldMkLst>
          <pc:docMk/>
          <pc:sldMk cId="1038076223" sldId="262"/>
        </pc:sldMkLst>
        <pc:spChg chg="mod">
          <ac:chgData name="Mahi Uddin" userId="e12d8e31e8d791c6" providerId="LiveId" clId="{AFF7B189-EBC0-486A-B786-E09C3411E32D}" dt="2020-07-22T00:47:13.261" v="6882" actId="1076"/>
          <ac:spMkLst>
            <pc:docMk/>
            <pc:sldMk cId="1038076223" sldId="262"/>
            <ac:spMk id="3" creationId="{89F9389D-3F47-4543-8D5C-C3A9CF840C18}"/>
          </ac:spMkLst>
        </pc:spChg>
        <pc:spChg chg="add mod">
          <ac:chgData name="Mahi Uddin" userId="e12d8e31e8d791c6" providerId="LiveId" clId="{AFF7B189-EBC0-486A-B786-E09C3411E32D}" dt="2020-07-22T00:47:27.652" v="6903" actId="1076"/>
          <ac:spMkLst>
            <pc:docMk/>
            <pc:sldMk cId="1038076223" sldId="262"/>
            <ac:spMk id="6" creationId="{1109A0AC-0246-4F8F-B1FD-F22D4BA88939}"/>
          </ac:spMkLst>
        </pc:spChg>
        <pc:spChg chg="mod">
          <ac:chgData name="Mahi Uddin" userId="e12d8e31e8d791c6" providerId="LiveId" clId="{AFF7B189-EBC0-486A-B786-E09C3411E32D}" dt="2020-07-22T00:47:21.383" v="6902" actId="1036"/>
          <ac:spMkLst>
            <pc:docMk/>
            <pc:sldMk cId="1038076223" sldId="262"/>
            <ac:spMk id="8" creationId="{E6B3AD5B-6108-4DCC-AA0E-C5787473D2DD}"/>
          </ac:spMkLst>
        </pc:spChg>
        <pc:picChg chg="add del mod modCrop">
          <ac:chgData name="Mahi Uddin" userId="e12d8e31e8d791c6" providerId="LiveId" clId="{AFF7B189-EBC0-486A-B786-E09C3411E32D}" dt="2020-07-22T00:44:32.722" v="6782" actId="478"/>
          <ac:picMkLst>
            <pc:docMk/>
            <pc:sldMk cId="1038076223" sldId="262"/>
            <ac:picMk id="4" creationId="{D9D49761-69EA-4EF3-ADC3-7895B0206F27}"/>
          </ac:picMkLst>
        </pc:picChg>
        <pc:picChg chg="del">
          <ac:chgData name="Mahi Uddin" userId="e12d8e31e8d791c6" providerId="LiveId" clId="{AFF7B189-EBC0-486A-B786-E09C3411E32D}" dt="2020-07-18T13:57:23.862" v="87" actId="478"/>
          <ac:picMkLst>
            <pc:docMk/>
            <pc:sldMk cId="1038076223" sldId="262"/>
            <ac:picMk id="5" creationId="{662EF956-0CF1-4006-87C9-588570652CD5}"/>
          </ac:picMkLst>
        </pc:picChg>
        <pc:picChg chg="mod">
          <ac:chgData name="Mahi Uddin" userId="e12d8e31e8d791c6" providerId="LiveId" clId="{AFF7B189-EBC0-486A-B786-E09C3411E32D}" dt="2020-07-22T00:47:21.383" v="6902" actId="1036"/>
          <ac:picMkLst>
            <pc:docMk/>
            <pc:sldMk cId="1038076223" sldId="262"/>
            <ac:picMk id="7" creationId="{C679339D-72FC-4BD1-9BA2-90A43743D905}"/>
          </ac:picMkLst>
        </pc:picChg>
      </pc:sldChg>
      <pc:sldChg chg="addSp delSp modSp mod modTransition delAnim modAnim">
        <pc:chgData name="Mahi Uddin" userId="e12d8e31e8d791c6" providerId="LiveId" clId="{AFF7B189-EBC0-486A-B786-E09C3411E32D}" dt="2020-07-22T00:52:03.422" v="7065" actId="1076"/>
        <pc:sldMkLst>
          <pc:docMk/>
          <pc:sldMk cId="2615472183" sldId="263"/>
        </pc:sldMkLst>
        <pc:spChg chg="mod">
          <ac:chgData name="Mahi Uddin" userId="e12d8e31e8d791c6" providerId="LiveId" clId="{AFF7B189-EBC0-486A-B786-E09C3411E32D}" dt="2020-07-22T00:52:03.422" v="7065" actId="1076"/>
          <ac:spMkLst>
            <pc:docMk/>
            <pc:sldMk cId="2615472183" sldId="263"/>
            <ac:spMk id="3" creationId="{C98313FB-8E8A-41C6-B660-5ACE97BEE531}"/>
          </ac:spMkLst>
        </pc:spChg>
        <pc:spChg chg="mod">
          <ac:chgData name="Mahi Uddin" userId="e12d8e31e8d791c6" providerId="LiveId" clId="{AFF7B189-EBC0-486A-B786-E09C3411E32D}" dt="2020-07-22T00:51:40.597" v="7061" actId="1076"/>
          <ac:spMkLst>
            <pc:docMk/>
            <pc:sldMk cId="2615472183" sldId="263"/>
            <ac:spMk id="4" creationId="{13C1856C-EAAC-4587-B374-E9DDC493870F}"/>
          </ac:spMkLst>
        </pc:spChg>
        <pc:spChg chg="mod">
          <ac:chgData name="Mahi Uddin" userId="e12d8e31e8d791c6" providerId="LiveId" clId="{AFF7B189-EBC0-486A-B786-E09C3411E32D}" dt="2020-07-22T00:51:44.726" v="7062" actId="1076"/>
          <ac:spMkLst>
            <pc:docMk/>
            <pc:sldMk cId="2615472183" sldId="263"/>
            <ac:spMk id="6" creationId="{81933901-ECED-4961-9AA1-767A49FFC689}"/>
          </ac:spMkLst>
        </pc:spChg>
        <pc:spChg chg="add del mod">
          <ac:chgData name="Mahi Uddin" userId="e12d8e31e8d791c6" providerId="LiveId" clId="{AFF7B189-EBC0-486A-B786-E09C3411E32D}" dt="2020-07-22T00:51:27.280" v="7059" actId="478"/>
          <ac:spMkLst>
            <pc:docMk/>
            <pc:sldMk cId="2615472183" sldId="263"/>
            <ac:spMk id="7" creationId="{0417B920-5712-4694-8E3D-6D1FD0334F18}"/>
          </ac:spMkLst>
        </pc:spChg>
        <pc:spChg chg="mod">
          <ac:chgData name="Mahi Uddin" userId="e12d8e31e8d791c6" providerId="LiveId" clId="{AFF7B189-EBC0-486A-B786-E09C3411E32D}" dt="2020-07-22T00:51:47.741" v="7063" actId="1076"/>
          <ac:spMkLst>
            <pc:docMk/>
            <pc:sldMk cId="2615472183" sldId="263"/>
            <ac:spMk id="10" creationId="{8028DF75-4CCD-42EC-A4A0-DC3A405F41C0}"/>
          </ac:spMkLst>
        </pc:spChg>
        <pc:spChg chg="mod">
          <ac:chgData name="Mahi Uddin" userId="e12d8e31e8d791c6" providerId="LiveId" clId="{AFF7B189-EBC0-486A-B786-E09C3411E32D}" dt="2020-07-22T00:51:53.949" v="7064" actId="1076"/>
          <ac:spMkLst>
            <pc:docMk/>
            <pc:sldMk cId="2615472183" sldId="263"/>
            <ac:spMk id="12" creationId="{B4E8F04A-2D00-44CE-8753-11C10B7EE16C}"/>
          </ac:spMkLst>
        </pc:spChg>
      </pc:sldChg>
      <pc:sldChg chg="modSp del mod modTransition modAnim">
        <pc:chgData name="Mahi Uddin" userId="e12d8e31e8d791c6" providerId="LiveId" clId="{AFF7B189-EBC0-486A-B786-E09C3411E32D}" dt="2020-07-22T00:52:24.459" v="7066" actId="47"/>
        <pc:sldMkLst>
          <pc:docMk/>
          <pc:sldMk cId="2019859809" sldId="264"/>
        </pc:sldMkLst>
        <pc:spChg chg="mod">
          <ac:chgData name="Mahi Uddin" userId="e12d8e31e8d791c6" providerId="LiveId" clId="{AFF7B189-EBC0-486A-B786-E09C3411E32D}" dt="2020-07-18T14:13:02.682" v="328" actId="20577"/>
          <ac:spMkLst>
            <pc:docMk/>
            <pc:sldMk cId="2019859809" sldId="264"/>
            <ac:spMk id="3" creationId="{DD2CE361-EC95-4B14-A422-405B60706465}"/>
          </ac:spMkLst>
        </pc:spChg>
        <pc:spChg chg="mod">
          <ac:chgData name="Mahi Uddin" userId="e12d8e31e8d791c6" providerId="LiveId" clId="{AFF7B189-EBC0-486A-B786-E09C3411E32D}" dt="2020-07-18T14:16:50.376" v="696" actId="1076"/>
          <ac:spMkLst>
            <pc:docMk/>
            <pc:sldMk cId="2019859809" sldId="264"/>
            <ac:spMk id="4" creationId="{A6A3B54C-9A12-4F26-98CE-15D177C79E09}"/>
          </ac:spMkLst>
        </pc:spChg>
      </pc:sldChg>
      <pc:sldChg chg="addSp delSp modSp del mod modTransition delAnim modAnim">
        <pc:chgData name="Mahi Uddin" userId="e12d8e31e8d791c6" providerId="LiveId" clId="{AFF7B189-EBC0-486A-B786-E09C3411E32D}" dt="2020-07-22T00:52:25.886" v="7067" actId="47"/>
        <pc:sldMkLst>
          <pc:docMk/>
          <pc:sldMk cId="3049518396" sldId="266"/>
        </pc:sldMkLst>
        <pc:spChg chg="del">
          <ac:chgData name="Mahi Uddin" userId="e12d8e31e8d791c6" providerId="LiveId" clId="{AFF7B189-EBC0-486A-B786-E09C3411E32D}" dt="2020-07-18T14:18:06.852" v="700" actId="478"/>
          <ac:spMkLst>
            <pc:docMk/>
            <pc:sldMk cId="3049518396" sldId="266"/>
            <ac:spMk id="3" creationId="{53F2CEE5-6678-4425-8217-8AE97078B404}"/>
          </ac:spMkLst>
        </pc:spChg>
        <pc:spChg chg="del">
          <ac:chgData name="Mahi Uddin" userId="e12d8e31e8d791c6" providerId="LiveId" clId="{AFF7B189-EBC0-486A-B786-E09C3411E32D}" dt="2020-07-18T14:18:06.852" v="700" actId="478"/>
          <ac:spMkLst>
            <pc:docMk/>
            <pc:sldMk cId="3049518396" sldId="266"/>
            <ac:spMk id="7" creationId="{9A598BE4-89B4-43E1-9189-0BB16B7EC0EA}"/>
          </ac:spMkLst>
        </pc:spChg>
        <pc:spChg chg="del">
          <ac:chgData name="Mahi Uddin" userId="e12d8e31e8d791c6" providerId="LiveId" clId="{AFF7B189-EBC0-486A-B786-E09C3411E32D}" dt="2020-07-18T14:18:06.852" v="700" actId="478"/>
          <ac:spMkLst>
            <pc:docMk/>
            <pc:sldMk cId="3049518396" sldId="266"/>
            <ac:spMk id="9" creationId="{E9E3A025-ABCC-41DA-9160-D652A46B9D0F}"/>
          </ac:spMkLst>
        </pc:spChg>
        <pc:spChg chg="add mod">
          <ac:chgData name="Mahi Uddin" userId="e12d8e31e8d791c6" providerId="LiveId" clId="{AFF7B189-EBC0-486A-B786-E09C3411E32D}" dt="2020-07-18T14:20:06.588" v="768" actId="13822"/>
          <ac:spMkLst>
            <pc:docMk/>
            <pc:sldMk cId="3049518396" sldId="266"/>
            <ac:spMk id="10" creationId="{2CB25ADB-AE4F-4586-83B6-70592E2E135C}"/>
          </ac:spMkLst>
        </pc:spChg>
        <pc:spChg chg="del">
          <ac:chgData name="Mahi Uddin" userId="e12d8e31e8d791c6" providerId="LiveId" clId="{AFF7B189-EBC0-486A-B786-E09C3411E32D}" dt="2020-07-18T14:18:06.852" v="700" actId="478"/>
          <ac:spMkLst>
            <pc:docMk/>
            <pc:sldMk cId="3049518396" sldId="266"/>
            <ac:spMk id="11" creationId="{05F261C0-D896-4818-922E-FD5876684C24}"/>
          </ac:spMkLst>
        </pc:spChg>
        <pc:spChg chg="del">
          <ac:chgData name="Mahi Uddin" userId="e12d8e31e8d791c6" providerId="LiveId" clId="{AFF7B189-EBC0-486A-B786-E09C3411E32D}" dt="2020-07-18T14:18:06.852" v="700" actId="478"/>
          <ac:spMkLst>
            <pc:docMk/>
            <pc:sldMk cId="3049518396" sldId="266"/>
            <ac:spMk id="13" creationId="{C1C83F54-1EC0-4AC8-9C6B-8E9EC40D4B47}"/>
          </ac:spMkLst>
        </pc:spChg>
        <pc:graphicFrameChg chg="del">
          <ac:chgData name="Mahi Uddin" userId="e12d8e31e8d791c6" providerId="LiveId" clId="{AFF7B189-EBC0-486A-B786-E09C3411E32D}" dt="2020-07-18T14:18:06.852" v="700" actId="478"/>
          <ac:graphicFrameMkLst>
            <pc:docMk/>
            <pc:sldMk cId="3049518396" sldId="266"/>
            <ac:graphicFrameMk id="8" creationId="{D80E0DC1-5573-4FD9-8EF4-89E731CAA884}"/>
          </ac:graphicFrameMkLst>
        </pc:graphicFrameChg>
        <pc:graphicFrameChg chg="del">
          <ac:chgData name="Mahi Uddin" userId="e12d8e31e8d791c6" providerId="LiveId" clId="{AFF7B189-EBC0-486A-B786-E09C3411E32D}" dt="2020-07-18T14:18:06.852" v="700" actId="478"/>
          <ac:graphicFrameMkLst>
            <pc:docMk/>
            <pc:sldMk cId="3049518396" sldId="266"/>
            <ac:graphicFrameMk id="15" creationId="{51A7B21A-060E-41CA-A31A-A0C1B11E8C78}"/>
          </ac:graphicFrameMkLst>
        </pc:graphicFrameChg>
        <pc:picChg chg="add mod">
          <ac:chgData name="Mahi Uddin" userId="e12d8e31e8d791c6" providerId="LiveId" clId="{AFF7B189-EBC0-486A-B786-E09C3411E32D}" dt="2020-07-18T14:21:32.775" v="783" actId="14100"/>
          <ac:picMkLst>
            <pc:docMk/>
            <pc:sldMk cId="3049518396" sldId="266"/>
            <ac:picMk id="4" creationId="{3513AAE0-B661-4C49-A754-DB551D43BC5A}"/>
          </ac:picMkLst>
        </pc:picChg>
        <pc:picChg chg="add del mod">
          <ac:chgData name="Mahi Uddin" userId="e12d8e31e8d791c6" providerId="LiveId" clId="{AFF7B189-EBC0-486A-B786-E09C3411E32D}" dt="2020-07-18T14:21:11.188" v="777" actId="478"/>
          <ac:picMkLst>
            <pc:docMk/>
            <pc:sldMk cId="3049518396" sldId="266"/>
            <ac:picMk id="6" creationId="{8664A39D-8810-494B-B514-9461F6B46638}"/>
          </ac:picMkLst>
        </pc:picChg>
      </pc:sldChg>
      <pc:sldChg chg="del">
        <pc:chgData name="Mahi Uddin" userId="e12d8e31e8d791c6" providerId="LiveId" clId="{AFF7B189-EBC0-486A-B786-E09C3411E32D}" dt="2020-07-18T14:22:18.231" v="786" actId="47"/>
        <pc:sldMkLst>
          <pc:docMk/>
          <pc:sldMk cId="3739184806" sldId="267"/>
        </pc:sldMkLst>
      </pc:sldChg>
      <pc:sldChg chg="del">
        <pc:chgData name="Mahi Uddin" userId="e12d8e31e8d791c6" providerId="LiveId" clId="{AFF7B189-EBC0-486A-B786-E09C3411E32D}" dt="2020-07-18T14:22:19.741" v="787" actId="47"/>
        <pc:sldMkLst>
          <pc:docMk/>
          <pc:sldMk cId="1735021480" sldId="268"/>
        </pc:sldMkLst>
      </pc:sldChg>
      <pc:sldChg chg="del">
        <pc:chgData name="Mahi Uddin" userId="e12d8e31e8d791c6" providerId="LiveId" clId="{AFF7B189-EBC0-486A-B786-E09C3411E32D}" dt="2020-07-18T14:22:21.392" v="788" actId="47"/>
        <pc:sldMkLst>
          <pc:docMk/>
          <pc:sldMk cId="2041538777" sldId="269"/>
        </pc:sldMkLst>
      </pc:sldChg>
      <pc:sldChg chg="del">
        <pc:chgData name="Mahi Uddin" userId="e12d8e31e8d791c6" providerId="LiveId" clId="{AFF7B189-EBC0-486A-B786-E09C3411E32D}" dt="2020-07-18T14:22:22.340" v="789" actId="47"/>
        <pc:sldMkLst>
          <pc:docMk/>
          <pc:sldMk cId="296894030" sldId="270"/>
        </pc:sldMkLst>
      </pc:sldChg>
      <pc:sldChg chg="del">
        <pc:chgData name="Mahi Uddin" userId="e12d8e31e8d791c6" providerId="LiveId" clId="{AFF7B189-EBC0-486A-B786-E09C3411E32D}" dt="2020-07-18T14:22:23.807" v="790" actId="47"/>
        <pc:sldMkLst>
          <pc:docMk/>
          <pc:sldMk cId="52611000" sldId="271"/>
        </pc:sldMkLst>
      </pc:sldChg>
      <pc:sldChg chg="modSp mod">
        <pc:chgData name="Mahi Uddin" userId="e12d8e31e8d791c6" providerId="LiveId" clId="{AFF7B189-EBC0-486A-B786-E09C3411E32D}" dt="2020-07-21T15:39:41.772" v="6599" actId="20577"/>
        <pc:sldMkLst>
          <pc:docMk/>
          <pc:sldMk cId="3063859542" sldId="272"/>
        </pc:sldMkLst>
        <pc:spChg chg="mod">
          <ac:chgData name="Mahi Uddin" userId="e12d8e31e8d791c6" providerId="LiveId" clId="{AFF7B189-EBC0-486A-B786-E09C3411E32D}" dt="2020-07-21T15:39:27.403" v="6590" actId="1076"/>
          <ac:spMkLst>
            <pc:docMk/>
            <pc:sldMk cId="3063859542" sldId="272"/>
            <ac:spMk id="3" creationId="{CEECD1C8-5509-42DC-A969-7D24474B13CA}"/>
          </ac:spMkLst>
        </pc:spChg>
        <pc:spChg chg="mod">
          <ac:chgData name="Mahi Uddin" userId="e12d8e31e8d791c6" providerId="LiveId" clId="{AFF7B189-EBC0-486A-B786-E09C3411E32D}" dt="2020-07-21T15:39:41.772" v="6599" actId="20577"/>
          <ac:spMkLst>
            <pc:docMk/>
            <pc:sldMk cId="3063859542" sldId="272"/>
            <ac:spMk id="7" creationId="{F4D994DD-AD68-4D16-8A26-8806687C3517}"/>
          </ac:spMkLst>
        </pc:spChg>
        <pc:picChg chg="mod">
          <ac:chgData name="Mahi Uddin" userId="e12d8e31e8d791c6" providerId="LiveId" clId="{AFF7B189-EBC0-486A-B786-E09C3411E32D}" dt="2020-07-21T15:39:24.668" v="6589" actId="1076"/>
          <ac:picMkLst>
            <pc:docMk/>
            <pc:sldMk cId="3063859542" sldId="272"/>
            <ac:picMk id="5" creationId="{4AE50853-364C-4764-A42F-7D492D75651A}"/>
          </ac:picMkLst>
        </pc:picChg>
      </pc:sldChg>
      <pc:sldChg chg="modSp mod">
        <pc:chgData name="Mahi Uddin" userId="e12d8e31e8d791c6" providerId="LiveId" clId="{AFF7B189-EBC0-486A-B786-E09C3411E32D}" dt="2020-07-21T15:40:47.988" v="6638" actId="1076"/>
        <pc:sldMkLst>
          <pc:docMk/>
          <pc:sldMk cId="2717881505" sldId="273"/>
        </pc:sldMkLst>
        <pc:spChg chg="mod">
          <ac:chgData name="Mahi Uddin" userId="e12d8e31e8d791c6" providerId="LiveId" clId="{AFF7B189-EBC0-486A-B786-E09C3411E32D}" dt="2020-07-21T15:40:47.988" v="6638" actId="1076"/>
          <ac:spMkLst>
            <pc:docMk/>
            <pc:sldMk cId="2717881505" sldId="273"/>
            <ac:spMk id="5" creationId="{23B87150-C055-4202-BAA7-9D83B1C38571}"/>
          </ac:spMkLst>
        </pc:spChg>
        <pc:picChg chg="mod">
          <ac:chgData name="Mahi Uddin" userId="e12d8e31e8d791c6" providerId="LiveId" clId="{AFF7B189-EBC0-486A-B786-E09C3411E32D}" dt="2020-07-21T15:40:43.844" v="6637" actId="1076"/>
          <ac:picMkLst>
            <pc:docMk/>
            <pc:sldMk cId="2717881505" sldId="273"/>
            <ac:picMk id="4" creationId="{48414D13-D383-4A8F-8C78-731834DA96A2}"/>
          </ac:picMkLst>
        </pc:picChg>
      </pc:sldChg>
      <pc:sldChg chg="modSp mod">
        <pc:chgData name="Mahi Uddin" userId="e12d8e31e8d791c6" providerId="LiveId" clId="{AFF7B189-EBC0-486A-B786-E09C3411E32D}" dt="2020-07-21T15:42:15.599" v="6674" actId="207"/>
        <pc:sldMkLst>
          <pc:docMk/>
          <pc:sldMk cId="2493723779" sldId="274"/>
        </pc:sldMkLst>
        <pc:spChg chg="mod">
          <ac:chgData name="Mahi Uddin" userId="e12d8e31e8d791c6" providerId="LiveId" clId="{AFF7B189-EBC0-486A-B786-E09C3411E32D}" dt="2020-07-21T15:42:15.599" v="6674" actId="207"/>
          <ac:spMkLst>
            <pc:docMk/>
            <pc:sldMk cId="2493723779" sldId="274"/>
            <ac:spMk id="7" creationId="{08915B96-C9D9-40FC-9787-6EB1CE85D4D3}"/>
          </ac:spMkLst>
        </pc:spChg>
        <pc:spChg chg="mod">
          <ac:chgData name="Mahi Uddin" userId="e12d8e31e8d791c6" providerId="LiveId" clId="{AFF7B189-EBC0-486A-B786-E09C3411E32D}" dt="2020-07-21T15:42:15.599" v="6674" actId="207"/>
          <ac:spMkLst>
            <pc:docMk/>
            <pc:sldMk cId="2493723779" sldId="274"/>
            <ac:spMk id="9" creationId="{51D1B69D-AF68-4B6C-926C-854EAEF11924}"/>
          </ac:spMkLst>
        </pc:spChg>
        <pc:spChg chg="mod">
          <ac:chgData name="Mahi Uddin" userId="e12d8e31e8d791c6" providerId="LiveId" clId="{AFF7B189-EBC0-486A-B786-E09C3411E32D}" dt="2020-07-21T15:42:15.599" v="6674" actId="207"/>
          <ac:spMkLst>
            <pc:docMk/>
            <pc:sldMk cId="2493723779" sldId="274"/>
            <ac:spMk id="11" creationId="{0351CE29-F704-4E4A-83F9-AE116A910A25}"/>
          </ac:spMkLst>
        </pc:spChg>
        <pc:spChg chg="mod">
          <ac:chgData name="Mahi Uddin" userId="e12d8e31e8d791c6" providerId="LiveId" clId="{AFF7B189-EBC0-486A-B786-E09C3411E32D}" dt="2020-07-21T15:42:15.599" v="6674" actId="207"/>
          <ac:spMkLst>
            <pc:docMk/>
            <pc:sldMk cId="2493723779" sldId="274"/>
            <ac:spMk id="13" creationId="{D5CDAD05-7B88-49CA-AE61-752212414BC3}"/>
          </ac:spMkLst>
        </pc:spChg>
        <pc:spChg chg="mod">
          <ac:chgData name="Mahi Uddin" userId="e12d8e31e8d791c6" providerId="LiveId" clId="{AFF7B189-EBC0-486A-B786-E09C3411E32D}" dt="2020-07-21T15:42:15.599" v="6674" actId="207"/>
          <ac:spMkLst>
            <pc:docMk/>
            <pc:sldMk cId="2493723779" sldId="274"/>
            <ac:spMk id="14" creationId="{1CBC7FB0-8F18-45B4-8EC8-B4992C1A3FD9}"/>
          </ac:spMkLst>
        </pc:spChg>
        <pc:spChg chg="mod">
          <ac:chgData name="Mahi Uddin" userId="e12d8e31e8d791c6" providerId="LiveId" clId="{AFF7B189-EBC0-486A-B786-E09C3411E32D}" dt="2020-07-21T15:42:15.599" v="6674" actId="207"/>
          <ac:spMkLst>
            <pc:docMk/>
            <pc:sldMk cId="2493723779" sldId="274"/>
            <ac:spMk id="16" creationId="{5A95F7B3-5BEE-4D94-A7D5-77E63F0870A0}"/>
          </ac:spMkLst>
        </pc:spChg>
        <pc:picChg chg="mod">
          <ac:chgData name="Mahi Uddin" userId="e12d8e31e8d791c6" providerId="LiveId" clId="{AFF7B189-EBC0-486A-B786-E09C3411E32D}" dt="2020-07-21T15:42:01.667" v="6673" actId="1076"/>
          <ac:picMkLst>
            <pc:docMk/>
            <pc:sldMk cId="2493723779" sldId="274"/>
            <ac:picMk id="4" creationId="{441067AA-23F3-4ADF-B748-8F921EBB8D27}"/>
          </ac:picMkLst>
        </pc:picChg>
      </pc:sldChg>
      <pc:sldChg chg="del">
        <pc:chgData name="Mahi Uddin" userId="e12d8e31e8d791c6" providerId="LiveId" clId="{AFF7B189-EBC0-486A-B786-E09C3411E32D}" dt="2020-07-21T15:41:35.490" v="6672" actId="47"/>
        <pc:sldMkLst>
          <pc:docMk/>
          <pc:sldMk cId="3013780834" sldId="275"/>
        </pc:sldMkLst>
      </pc:sldChg>
      <pc:sldChg chg="addSp delSp modSp new mod modTransition">
        <pc:chgData name="Mahi Uddin" userId="e12d8e31e8d791c6" providerId="LiveId" clId="{AFF7B189-EBC0-486A-B786-E09C3411E32D}" dt="2020-07-18T13:49:15.940" v="36"/>
        <pc:sldMkLst>
          <pc:docMk/>
          <pc:sldMk cId="2938005285" sldId="277"/>
        </pc:sldMkLst>
        <pc:spChg chg="del mod">
          <ac:chgData name="Mahi Uddin" userId="e12d8e31e8d791c6" providerId="LiveId" clId="{AFF7B189-EBC0-486A-B786-E09C3411E32D}" dt="2020-07-18T13:36:08.619" v="29" actId="478"/>
          <ac:spMkLst>
            <pc:docMk/>
            <pc:sldMk cId="2938005285" sldId="277"/>
            <ac:spMk id="2" creationId="{F00BD153-1BAD-4AE6-843F-C9174E8FA937}"/>
          </ac:spMkLst>
        </pc:spChg>
        <pc:picChg chg="add mod">
          <ac:chgData name="Mahi Uddin" userId="e12d8e31e8d791c6" providerId="LiveId" clId="{AFF7B189-EBC0-486A-B786-E09C3411E32D}" dt="2020-07-18T13:49:09.445" v="35" actId="14100"/>
          <ac:picMkLst>
            <pc:docMk/>
            <pc:sldMk cId="2938005285" sldId="277"/>
            <ac:picMk id="4" creationId="{1444FAC5-3935-4D7E-949E-921EE5242FA2}"/>
          </ac:picMkLst>
        </pc:picChg>
      </pc:sldChg>
      <pc:sldChg chg="addSp delSp modSp new del mod modTransition">
        <pc:chgData name="Mahi Uddin" userId="e12d8e31e8d791c6" providerId="LiveId" clId="{AFF7B189-EBC0-486A-B786-E09C3411E32D}" dt="2020-07-22T00:44:11.659" v="6780" actId="47"/>
        <pc:sldMkLst>
          <pc:docMk/>
          <pc:sldMk cId="3693932298" sldId="278"/>
        </pc:sldMkLst>
        <pc:spChg chg="del mod">
          <ac:chgData name="Mahi Uddin" userId="e12d8e31e8d791c6" providerId="LiveId" clId="{AFF7B189-EBC0-486A-B786-E09C3411E32D}" dt="2020-07-18T13:36:30.266" v="32" actId="478"/>
          <ac:spMkLst>
            <pc:docMk/>
            <pc:sldMk cId="3693932298" sldId="278"/>
            <ac:spMk id="2" creationId="{FAF4350B-3A7C-4C04-BFAC-F92D1ECC7499}"/>
          </ac:spMkLst>
        </pc:spChg>
        <pc:picChg chg="add mod">
          <ac:chgData name="Mahi Uddin" userId="e12d8e31e8d791c6" providerId="LiveId" clId="{AFF7B189-EBC0-486A-B786-E09C3411E32D}" dt="2020-07-18T13:49:52.286" v="43" actId="14100"/>
          <ac:picMkLst>
            <pc:docMk/>
            <pc:sldMk cId="3693932298" sldId="278"/>
            <ac:picMk id="4" creationId="{65091B32-7AD6-433A-9B08-0454F38BAE79}"/>
          </ac:picMkLst>
        </pc:picChg>
      </pc:sldChg>
      <pc:sldChg chg="addSp delSp modSp new mod modTransition">
        <pc:chgData name="Mahi Uddin" userId="e12d8e31e8d791c6" providerId="LiveId" clId="{AFF7B189-EBC0-486A-B786-E09C3411E32D}" dt="2020-07-18T13:50:55.816" v="51"/>
        <pc:sldMkLst>
          <pc:docMk/>
          <pc:sldMk cId="1420417870" sldId="279"/>
        </pc:sldMkLst>
        <pc:spChg chg="del mod">
          <ac:chgData name="Mahi Uddin" userId="e12d8e31e8d791c6" providerId="LiveId" clId="{AFF7B189-EBC0-486A-B786-E09C3411E32D}" dt="2020-07-18T13:35:36.999" v="27" actId="478"/>
          <ac:spMkLst>
            <pc:docMk/>
            <pc:sldMk cId="1420417870" sldId="279"/>
            <ac:spMk id="2" creationId="{6C1A2E61-F654-43B9-87F4-A32A7F9FAE82}"/>
          </ac:spMkLst>
        </pc:spChg>
        <pc:picChg chg="add mod">
          <ac:chgData name="Mahi Uddin" userId="e12d8e31e8d791c6" providerId="LiveId" clId="{AFF7B189-EBC0-486A-B786-E09C3411E32D}" dt="2020-07-18T13:50:41.958" v="49" actId="14100"/>
          <ac:picMkLst>
            <pc:docMk/>
            <pc:sldMk cId="1420417870" sldId="279"/>
            <ac:picMk id="4" creationId="{54C637DD-8CAF-4EC7-A730-4061CA6F7C36}"/>
          </ac:picMkLst>
        </pc:picChg>
      </pc:sldChg>
      <pc:sldChg chg="addSp modSp new del mod modTransition">
        <pc:chgData name="Mahi Uddin" userId="e12d8e31e8d791c6" providerId="LiveId" clId="{AFF7B189-EBC0-486A-B786-E09C3411E32D}" dt="2020-07-22T00:44:23.085" v="6781" actId="47"/>
        <pc:sldMkLst>
          <pc:docMk/>
          <pc:sldMk cId="4163471783" sldId="280"/>
        </pc:sldMkLst>
        <pc:picChg chg="add mod">
          <ac:chgData name="Mahi Uddin" userId="e12d8e31e8d791c6" providerId="LiveId" clId="{AFF7B189-EBC0-486A-B786-E09C3411E32D}" dt="2020-07-18T13:51:58.901" v="61" actId="1036"/>
          <ac:picMkLst>
            <pc:docMk/>
            <pc:sldMk cId="4163471783" sldId="280"/>
            <ac:picMk id="3" creationId="{AB4A927F-EC89-4D35-BEB9-A48A1577BF1E}"/>
          </ac:picMkLst>
        </pc:picChg>
      </pc:sldChg>
      <pc:sldChg chg="addSp modSp new mod modTransition">
        <pc:chgData name="Mahi Uddin" userId="e12d8e31e8d791c6" providerId="LiveId" clId="{AFF7B189-EBC0-486A-B786-E09C3411E32D}" dt="2020-07-18T13:53:00.217" v="70"/>
        <pc:sldMkLst>
          <pc:docMk/>
          <pc:sldMk cId="2832150828" sldId="281"/>
        </pc:sldMkLst>
        <pc:picChg chg="add mod">
          <ac:chgData name="Mahi Uddin" userId="e12d8e31e8d791c6" providerId="LiveId" clId="{AFF7B189-EBC0-486A-B786-E09C3411E32D}" dt="2020-07-18T13:52:51.838" v="69" actId="1440"/>
          <ac:picMkLst>
            <pc:docMk/>
            <pc:sldMk cId="2832150828" sldId="281"/>
            <ac:picMk id="3" creationId="{2BC0AA52-2883-4C4F-B4E3-A02743090095}"/>
          </ac:picMkLst>
        </pc:picChg>
      </pc:sldChg>
      <pc:sldChg chg="addSp delSp modSp new del mod modTransition modAnim">
        <pc:chgData name="Mahi Uddin" userId="e12d8e31e8d791c6" providerId="LiveId" clId="{AFF7B189-EBC0-486A-B786-E09C3411E32D}" dt="2020-07-22T00:52:27.399" v="7068" actId="47"/>
        <pc:sldMkLst>
          <pc:docMk/>
          <pc:sldMk cId="3272463139" sldId="282"/>
        </pc:sldMkLst>
        <pc:spChg chg="del">
          <ac:chgData name="Mahi Uddin" userId="e12d8e31e8d791c6" providerId="LiveId" clId="{AFF7B189-EBC0-486A-B786-E09C3411E32D}" dt="2020-07-18T14:22:48.387" v="792" actId="478"/>
          <ac:spMkLst>
            <pc:docMk/>
            <pc:sldMk cId="3272463139" sldId="282"/>
            <ac:spMk id="2" creationId="{26800B2B-0702-4E15-B67F-5189970728EC}"/>
          </ac:spMkLst>
        </pc:spChg>
        <pc:spChg chg="add mod">
          <ac:chgData name="Mahi Uddin" userId="e12d8e31e8d791c6" providerId="LiveId" clId="{AFF7B189-EBC0-486A-B786-E09C3411E32D}" dt="2020-07-18T14:30:39.487" v="905" actId="1076"/>
          <ac:spMkLst>
            <pc:docMk/>
            <pc:sldMk cId="3272463139" sldId="282"/>
            <ac:spMk id="3" creationId="{CC110D9E-9906-47A9-8059-08A54286ABBC}"/>
          </ac:spMkLst>
        </pc:spChg>
        <pc:spChg chg="add mod">
          <ac:chgData name="Mahi Uddin" userId="e12d8e31e8d791c6" providerId="LiveId" clId="{AFF7B189-EBC0-486A-B786-E09C3411E32D}" dt="2020-07-18T14:30:36.511" v="904" actId="1076"/>
          <ac:spMkLst>
            <pc:docMk/>
            <pc:sldMk cId="3272463139" sldId="282"/>
            <ac:spMk id="8" creationId="{66987D9A-5CD3-4AB9-8423-EB075FC4B49E}"/>
          </ac:spMkLst>
        </pc:spChg>
        <pc:spChg chg="add mod">
          <ac:chgData name="Mahi Uddin" userId="e12d8e31e8d791c6" providerId="LiveId" clId="{AFF7B189-EBC0-486A-B786-E09C3411E32D}" dt="2020-07-18T14:30:31.855" v="903" actId="1076"/>
          <ac:spMkLst>
            <pc:docMk/>
            <pc:sldMk cId="3272463139" sldId="282"/>
            <ac:spMk id="9" creationId="{FC9AC9F2-FC83-404D-B31D-482E89EDB8A4}"/>
          </ac:spMkLst>
        </pc:spChg>
        <pc:picChg chg="add mod modCrop">
          <ac:chgData name="Mahi Uddin" userId="e12d8e31e8d791c6" providerId="LiveId" clId="{AFF7B189-EBC0-486A-B786-E09C3411E32D}" dt="2020-07-18T14:29:25.127" v="888" actId="14100"/>
          <ac:picMkLst>
            <pc:docMk/>
            <pc:sldMk cId="3272463139" sldId="282"/>
            <ac:picMk id="5" creationId="{5CF1EE61-6493-464B-BFBA-D5AB5ADFE371}"/>
          </ac:picMkLst>
        </pc:picChg>
        <pc:picChg chg="add mod modCrop">
          <ac:chgData name="Mahi Uddin" userId="e12d8e31e8d791c6" providerId="LiveId" clId="{AFF7B189-EBC0-486A-B786-E09C3411E32D}" dt="2020-07-18T14:29:20.263" v="887" actId="14100"/>
          <ac:picMkLst>
            <pc:docMk/>
            <pc:sldMk cId="3272463139" sldId="282"/>
            <ac:picMk id="7" creationId="{FC8B00D7-1E57-45E8-A40C-428E2B04D159}"/>
          </ac:picMkLst>
        </pc:picChg>
      </pc:sldChg>
      <pc:sldChg chg="addSp delSp modSp new mod modTransition modAnim">
        <pc:chgData name="Mahi Uddin" userId="e12d8e31e8d791c6" providerId="LiveId" clId="{AFF7B189-EBC0-486A-B786-E09C3411E32D}" dt="2020-07-22T00:53:24.622" v="7078" actId="14100"/>
        <pc:sldMkLst>
          <pc:docMk/>
          <pc:sldMk cId="2704975162" sldId="283"/>
        </pc:sldMkLst>
        <pc:spChg chg="del mod">
          <ac:chgData name="Mahi Uddin" userId="e12d8e31e8d791c6" providerId="LiveId" clId="{AFF7B189-EBC0-486A-B786-E09C3411E32D}" dt="2020-07-18T14:32:02.903" v="914" actId="478"/>
          <ac:spMkLst>
            <pc:docMk/>
            <pc:sldMk cId="2704975162" sldId="283"/>
            <ac:spMk id="2" creationId="{B8480427-063D-4E12-AEE3-DBFF1C4CB770}"/>
          </ac:spMkLst>
        </pc:spChg>
        <pc:spChg chg="add mod">
          <ac:chgData name="Mahi Uddin" userId="e12d8e31e8d791c6" providerId="LiveId" clId="{AFF7B189-EBC0-486A-B786-E09C3411E32D}" dt="2020-07-22T00:53:11.301" v="7075" actId="1076"/>
          <ac:spMkLst>
            <pc:docMk/>
            <pc:sldMk cId="2704975162" sldId="283"/>
            <ac:spMk id="3" creationId="{C84ADE58-1194-49D5-B3F1-0635B55BA3CD}"/>
          </ac:spMkLst>
        </pc:spChg>
        <pc:spChg chg="add mod">
          <ac:chgData name="Mahi Uddin" userId="e12d8e31e8d791c6" providerId="LiveId" clId="{AFF7B189-EBC0-486A-B786-E09C3411E32D}" dt="2020-07-22T00:53:14.102" v="7076" actId="1076"/>
          <ac:spMkLst>
            <pc:docMk/>
            <pc:sldMk cId="2704975162" sldId="283"/>
            <ac:spMk id="6" creationId="{E2D9DD45-1309-4198-AF96-A93FD3937BD7}"/>
          </ac:spMkLst>
        </pc:spChg>
        <pc:picChg chg="add mod modCrop">
          <ac:chgData name="Mahi Uddin" userId="e12d8e31e8d791c6" providerId="LiveId" clId="{AFF7B189-EBC0-486A-B786-E09C3411E32D}" dt="2020-07-22T00:53:24.622" v="7078" actId="14100"/>
          <ac:picMkLst>
            <pc:docMk/>
            <pc:sldMk cId="2704975162" sldId="283"/>
            <ac:picMk id="5" creationId="{FAA20D05-C324-4B4B-B560-03CDEE2115DE}"/>
          </ac:picMkLst>
        </pc:picChg>
      </pc:sldChg>
      <pc:sldChg chg="addSp delSp modSp new del mod modTransition delAnim modAnim">
        <pc:chgData name="Mahi Uddin" userId="e12d8e31e8d791c6" providerId="LiveId" clId="{AFF7B189-EBC0-486A-B786-E09C3411E32D}" dt="2020-07-22T00:53:34.994" v="7079" actId="47"/>
        <pc:sldMkLst>
          <pc:docMk/>
          <pc:sldMk cId="2827026079" sldId="284"/>
        </pc:sldMkLst>
        <pc:spChg chg="add mod">
          <ac:chgData name="Mahi Uddin" userId="e12d8e31e8d791c6" providerId="LiveId" clId="{AFF7B189-EBC0-486A-B786-E09C3411E32D}" dt="2020-07-21T10:55:49.473" v="3472" actId="1076"/>
          <ac:spMkLst>
            <pc:docMk/>
            <pc:sldMk cId="2827026079" sldId="284"/>
            <ac:spMk id="2" creationId="{9EB44E32-8FBB-4E39-872C-0C31BE3358E8}"/>
          </ac:spMkLst>
        </pc:spChg>
        <pc:spChg chg="del">
          <ac:chgData name="Mahi Uddin" userId="e12d8e31e8d791c6" providerId="LiveId" clId="{AFF7B189-EBC0-486A-B786-E09C3411E32D}" dt="2020-07-18T14:34:19.373" v="945" actId="478"/>
          <ac:spMkLst>
            <pc:docMk/>
            <pc:sldMk cId="2827026079" sldId="284"/>
            <ac:spMk id="2" creationId="{CCADD52C-BC13-4DB5-9A0D-9FB3507C6CB2}"/>
          </ac:spMkLst>
        </pc:spChg>
        <pc:spChg chg="add del mod">
          <ac:chgData name="Mahi Uddin" userId="e12d8e31e8d791c6" providerId="LiveId" clId="{AFF7B189-EBC0-486A-B786-E09C3411E32D}" dt="2020-07-18T14:35:08.657" v="989" actId="478"/>
          <ac:spMkLst>
            <pc:docMk/>
            <pc:sldMk cId="2827026079" sldId="284"/>
            <ac:spMk id="3" creationId="{624589B7-092E-4210-BAF7-53178EA7A1B5}"/>
          </ac:spMkLst>
        </pc:spChg>
        <pc:spChg chg="add mod">
          <ac:chgData name="Mahi Uddin" userId="e12d8e31e8d791c6" providerId="LiveId" clId="{AFF7B189-EBC0-486A-B786-E09C3411E32D}" dt="2020-07-21T10:19:05.053" v="1147" actId="13822"/>
          <ac:spMkLst>
            <pc:docMk/>
            <pc:sldMk cId="2827026079" sldId="284"/>
            <ac:spMk id="3" creationId="{B0EBCFCD-B770-42AA-9B2C-08BA2C48DFF8}"/>
          </ac:spMkLst>
        </pc:spChg>
        <pc:spChg chg="add mod">
          <ac:chgData name="Mahi Uddin" userId="e12d8e31e8d791c6" providerId="LiveId" clId="{AFF7B189-EBC0-486A-B786-E09C3411E32D}" dt="2020-07-21T10:55:51.809" v="3473" actId="1076"/>
          <ac:spMkLst>
            <pc:docMk/>
            <pc:sldMk cId="2827026079" sldId="284"/>
            <ac:spMk id="4" creationId="{4D959730-7D5D-4FAC-8F75-605242BF1338}"/>
          </ac:spMkLst>
        </pc:spChg>
        <pc:spChg chg="add mod">
          <ac:chgData name="Mahi Uddin" userId="e12d8e31e8d791c6" providerId="LiveId" clId="{AFF7B189-EBC0-486A-B786-E09C3411E32D}" dt="2020-07-21T10:55:41.940" v="3471" actId="1036"/>
          <ac:spMkLst>
            <pc:docMk/>
            <pc:sldMk cId="2827026079" sldId="284"/>
            <ac:spMk id="6" creationId="{8CC8D071-1D33-467F-8F54-FEF2210D312F}"/>
          </ac:spMkLst>
        </pc:spChg>
        <pc:spChg chg="add mod">
          <ac:chgData name="Mahi Uddin" userId="e12d8e31e8d791c6" providerId="LiveId" clId="{AFF7B189-EBC0-486A-B786-E09C3411E32D}" dt="2020-07-21T10:55:31.859" v="3460" actId="1036"/>
          <ac:spMkLst>
            <pc:docMk/>
            <pc:sldMk cId="2827026079" sldId="284"/>
            <ac:spMk id="8" creationId="{3DD52F6E-6816-4016-81CF-33C3BFE80066}"/>
          </ac:spMkLst>
        </pc:spChg>
        <pc:spChg chg="add mod">
          <ac:chgData name="Mahi Uddin" userId="e12d8e31e8d791c6" providerId="LiveId" clId="{AFF7B189-EBC0-486A-B786-E09C3411E32D}" dt="2020-07-21T10:55:26.157" v="3445" actId="1035"/>
          <ac:spMkLst>
            <pc:docMk/>
            <pc:sldMk cId="2827026079" sldId="284"/>
            <ac:spMk id="10" creationId="{843E6FE2-C7B6-4492-8AFA-689A053AFF87}"/>
          </ac:spMkLst>
        </pc:spChg>
        <pc:spChg chg="add mod">
          <ac:chgData name="Mahi Uddin" userId="e12d8e31e8d791c6" providerId="LiveId" clId="{AFF7B189-EBC0-486A-B786-E09C3411E32D}" dt="2020-07-21T15:31:48.004" v="6254" actId="20577"/>
          <ac:spMkLst>
            <pc:docMk/>
            <pc:sldMk cId="2827026079" sldId="284"/>
            <ac:spMk id="12" creationId="{9BCAEC8B-D787-4AA8-9535-10E9CC5D7BE1}"/>
          </ac:spMkLst>
        </pc:spChg>
        <pc:spChg chg="add mod">
          <ac:chgData name="Mahi Uddin" userId="e12d8e31e8d791c6" providerId="LiveId" clId="{AFF7B189-EBC0-486A-B786-E09C3411E32D}" dt="2020-07-21T10:55:11.972" v="3408" actId="1035"/>
          <ac:spMkLst>
            <pc:docMk/>
            <pc:sldMk cId="2827026079" sldId="284"/>
            <ac:spMk id="14" creationId="{65FA9D15-1A76-4A57-A937-91018D58443D}"/>
          </ac:spMkLst>
        </pc:spChg>
        <pc:spChg chg="add mod">
          <ac:chgData name="Mahi Uddin" userId="e12d8e31e8d791c6" providerId="LiveId" clId="{AFF7B189-EBC0-486A-B786-E09C3411E32D}" dt="2020-07-21T14:42:04.339" v="5390" actId="20577"/>
          <ac:spMkLst>
            <pc:docMk/>
            <pc:sldMk cId="2827026079" sldId="284"/>
            <ac:spMk id="16" creationId="{221BD270-490A-4F03-9A46-0C00A63FB41B}"/>
          </ac:spMkLst>
        </pc:spChg>
        <pc:spChg chg="add mod">
          <ac:chgData name="Mahi Uddin" userId="e12d8e31e8d791c6" providerId="LiveId" clId="{AFF7B189-EBC0-486A-B786-E09C3411E32D}" dt="2020-07-21T10:55:00.894" v="3376" actId="1036"/>
          <ac:spMkLst>
            <pc:docMk/>
            <pc:sldMk cId="2827026079" sldId="284"/>
            <ac:spMk id="18" creationId="{018E047B-DF1A-4AD0-B4CE-E5FF6C8D187D}"/>
          </ac:spMkLst>
        </pc:spChg>
        <pc:spChg chg="add mod">
          <ac:chgData name="Mahi Uddin" userId="e12d8e31e8d791c6" providerId="LiveId" clId="{AFF7B189-EBC0-486A-B786-E09C3411E32D}" dt="2020-07-21T10:54:54.642" v="3358" actId="1036"/>
          <ac:spMkLst>
            <pc:docMk/>
            <pc:sldMk cId="2827026079" sldId="284"/>
            <ac:spMk id="20" creationId="{4A565B8B-A73A-49F5-A6BD-8EA53A9137E6}"/>
          </ac:spMkLst>
        </pc:spChg>
        <pc:spChg chg="add mod">
          <ac:chgData name="Mahi Uddin" userId="e12d8e31e8d791c6" providerId="LiveId" clId="{AFF7B189-EBC0-486A-B786-E09C3411E32D}" dt="2020-07-21T11:01:14.996" v="3921" actId="1035"/>
          <ac:spMkLst>
            <pc:docMk/>
            <pc:sldMk cId="2827026079" sldId="284"/>
            <ac:spMk id="22" creationId="{F2375124-E839-4BF0-BB8B-5E15E6A56DA2}"/>
          </ac:spMkLst>
        </pc:spChg>
        <pc:spChg chg="add del mod">
          <ac:chgData name="Mahi Uddin" userId="e12d8e31e8d791c6" providerId="LiveId" clId="{AFF7B189-EBC0-486A-B786-E09C3411E32D}" dt="2020-07-21T10:51:09.056" v="3076" actId="478"/>
          <ac:spMkLst>
            <pc:docMk/>
            <pc:sldMk cId="2827026079" sldId="284"/>
            <ac:spMk id="24" creationId="{08ECE7E2-EA06-4AA2-AE38-33674F8EB58B}"/>
          </ac:spMkLst>
        </pc:spChg>
        <pc:spChg chg="add del mod">
          <ac:chgData name="Mahi Uddin" userId="e12d8e31e8d791c6" providerId="LiveId" clId="{AFF7B189-EBC0-486A-B786-E09C3411E32D}" dt="2020-07-21T10:54:31.727" v="3340" actId="478"/>
          <ac:spMkLst>
            <pc:docMk/>
            <pc:sldMk cId="2827026079" sldId="284"/>
            <ac:spMk id="26" creationId="{31E49EB3-E8F1-494B-B426-83E4293F28CF}"/>
          </ac:spMkLst>
        </pc:spChg>
      </pc:sldChg>
      <pc:sldChg chg="addSp delSp modSp new del mod modTransition modAnim">
        <pc:chgData name="Mahi Uddin" userId="e12d8e31e8d791c6" providerId="LiveId" clId="{AFF7B189-EBC0-486A-B786-E09C3411E32D}" dt="2020-07-22T00:53:38.027" v="7080" actId="47"/>
        <pc:sldMkLst>
          <pc:docMk/>
          <pc:sldMk cId="2415802160" sldId="285"/>
        </pc:sldMkLst>
        <pc:spChg chg="del">
          <ac:chgData name="Mahi Uddin" userId="e12d8e31e8d791c6" providerId="LiveId" clId="{AFF7B189-EBC0-486A-B786-E09C3411E32D}" dt="2020-07-21T10:43:18.712" v="2719" actId="478"/>
          <ac:spMkLst>
            <pc:docMk/>
            <pc:sldMk cId="2415802160" sldId="285"/>
            <ac:spMk id="2" creationId="{FDE01775-BDC0-4E6B-B9C1-1F5CF2B82F8B}"/>
          </ac:spMkLst>
        </pc:spChg>
        <pc:spChg chg="add mod">
          <ac:chgData name="Mahi Uddin" userId="e12d8e31e8d791c6" providerId="LiveId" clId="{AFF7B189-EBC0-486A-B786-E09C3411E32D}" dt="2020-07-21T10:45:23.054" v="2763" actId="1035"/>
          <ac:spMkLst>
            <pc:docMk/>
            <pc:sldMk cId="2415802160" sldId="285"/>
            <ac:spMk id="4" creationId="{7B9920B3-E6E0-46F6-9C66-0E52DADA3E75}"/>
          </ac:spMkLst>
        </pc:spChg>
        <pc:spChg chg="add mod">
          <ac:chgData name="Mahi Uddin" userId="e12d8e31e8d791c6" providerId="LiveId" clId="{AFF7B189-EBC0-486A-B786-E09C3411E32D}" dt="2020-07-21T11:00:04.461" v="3908" actId="1036"/>
          <ac:spMkLst>
            <pc:docMk/>
            <pc:sldMk cId="2415802160" sldId="285"/>
            <ac:spMk id="6" creationId="{98F4DF49-7D52-4421-A89A-1FA77BBFE6FC}"/>
          </ac:spMkLst>
        </pc:spChg>
        <pc:spChg chg="add mod">
          <ac:chgData name="Mahi Uddin" userId="e12d8e31e8d791c6" providerId="LiveId" clId="{AFF7B189-EBC0-486A-B786-E09C3411E32D}" dt="2020-07-21T11:00:04.461" v="3908" actId="1036"/>
          <ac:spMkLst>
            <pc:docMk/>
            <pc:sldMk cId="2415802160" sldId="285"/>
            <ac:spMk id="8" creationId="{C4A20C13-F2E9-47B4-8523-1D04891DEB60}"/>
          </ac:spMkLst>
        </pc:spChg>
        <pc:spChg chg="add mod">
          <ac:chgData name="Mahi Uddin" userId="e12d8e31e8d791c6" providerId="LiveId" clId="{AFF7B189-EBC0-486A-B786-E09C3411E32D}" dt="2020-07-21T11:00:04.461" v="3908" actId="1036"/>
          <ac:spMkLst>
            <pc:docMk/>
            <pc:sldMk cId="2415802160" sldId="285"/>
            <ac:spMk id="10" creationId="{F5FF5204-62CD-46E1-91F1-F49BDD2B8F9E}"/>
          </ac:spMkLst>
        </pc:spChg>
        <pc:spChg chg="add mod">
          <ac:chgData name="Mahi Uddin" userId="e12d8e31e8d791c6" providerId="LiveId" clId="{AFF7B189-EBC0-486A-B786-E09C3411E32D}" dt="2020-07-21T14:38:58.510" v="5291" actId="20577"/>
          <ac:spMkLst>
            <pc:docMk/>
            <pc:sldMk cId="2415802160" sldId="285"/>
            <ac:spMk id="12" creationId="{7CBC4D3B-961B-4DD2-88D8-42BB3F3196D4}"/>
          </ac:spMkLst>
        </pc:spChg>
        <pc:spChg chg="add mod">
          <ac:chgData name="Mahi Uddin" userId="e12d8e31e8d791c6" providerId="LiveId" clId="{AFF7B189-EBC0-486A-B786-E09C3411E32D}" dt="2020-07-21T11:00:04.461" v="3908" actId="1036"/>
          <ac:spMkLst>
            <pc:docMk/>
            <pc:sldMk cId="2415802160" sldId="285"/>
            <ac:spMk id="14" creationId="{B4281F7F-07B1-4ECB-96A9-E4796CFC17AA}"/>
          </ac:spMkLst>
        </pc:spChg>
        <pc:spChg chg="add mod">
          <ac:chgData name="Mahi Uddin" userId="e12d8e31e8d791c6" providerId="LiveId" clId="{AFF7B189-EBC0-486A-B786-E09C3411E32D}" dt="2020-07-21T11:00:04.461" v="3908" actId="1036"/>
          <ac:spMkLst>
            <pc:docMk/>
            <pc:sldMk cId="2415802160" sldId="285"/>
            <ac:spMk id="16" creationId="{37786C98-1C83-4C72-AF01-BCE566748951}"/>
          </ac:spMkLst>
        </pc:spChg>
        <pc:spChg chg="add mod">
          <ac:chgData name="Mahi Uddin" userId="e12d8e31e8d791c6" providerId="LiveId" clId="{AFF7B189-EBC0-486A-B786-E09C3411E32D}" dt="2020-07-21T11:03:56.192" v="3957" actId="6549"/>
          <ac:spMkLst>
            <pc:docMk/>
            <pc:sldMk cId="2415802160" sldId="285"/>
            <ac:spMk id="18" creationId="{858EE0FF-D33A-49BB-A37E-7D75BC6B846B}"/>
          </ac:spMkLst>
        </pc:spChg>
        <pc:spChg chg="add mod">
          <ac:chgData name="Mahi Uddin" userId="e12d8e31e8d791c6" providerId="LiveId" clId="{AFF7B189-EBC0-486A-B786-E09C3411E32D}" dt="2020-07-21T11:02:36.933" v="3944" actId="20577"/>
          <ac:spMkLst>
            <pc:docMk/>
            <pc:sldMk cId="2415802160" sldId="285"/>
            <ac:spMk id="20" creationId="{6F6AE1CF-2BE7-43DD-8630-21CD9E05C333}"/>
          </ac:spMkLst>
        </pc:spChg>
        <pc:spChg chg="add mod">
          <ac:chgData name="Mahi Uddin" userId="e12d8e31e8d791c6" providerId="LiveId" clId="{AFF7B189-EBC0-486A-B786-E09C3411E32D}" dt="2020-07-21T11:00:04.461" v="3908" actId="1036"/>
          <ac:spMkLst>
            <pc:docMk/>
            <pc:sldMk cId="2415802160" sldId="285"/>
            <ac:spMk id="22" creationId="{BF5A6360-DFE6-4C92-88CB-0153BE38C318}"/>
          </ac:spMkLst>
        </pc:spChg>
      </pc:sldChg>
      <pc:sldChg chg="addSp delSp modSp new del mod modTransition modAnim">
        <pc:chgData name="Mahi Uddin" userId="e12d8e31e8d791c6" providerId="LiveId" clId="{AFF7B189-EBC0-486A-B786-E09C3411E32D}" dt="2020-07-22T00:53:40.692" v="7081" actId="47"/>
        <pc:sldMkLst>
          <pc:docMk/>
          <pc:sldMk cId="3774493145" sldId="286"/>
        </pc:sldMkLst>
        <pc:spChg chg="del mod">
          <ac:chgData name="Mahi Uddin" userId="e12d8e31e8d791c6" providerId="LiveId" clId="{AFF7B189-EBC0-486A-B786-E09C3411E32D}" dt="2020-07-21T11:03:40.028" v="3950" actId="478"/>
          <ac:spMkLst>
            <pc:docMk/>
            <pc:sldMk cId="3774493145" sldId="286"/>
            <ac:spMk id="2" creationId="{15A1B8CC-9014-438F-B3C1-A962C14085C9}"/>
          </ac:spMkLst>
        </pc:spChg>
        <pc:spChg chg="add mod">
          <ac:chgData name="Mahi Uddin" userId="e12d8e31e8d791c6" providerId="LiveId" clId="{AFF7B189-EBC0-486A-B786-E09C3411E32D}" dt="2020-07-21T11:05:50.200" v="4047" actId="255"/>
          <ac:spMkLst>
            <pc:docMk/>
            <pc:sldMk cId="3774493145" sldId="286"/>
            <ac:spMk id="3" creationId="{05BA4C09-1B0F-43D3-8B72-C2DBBCF39465}"/>
          </ac:spMkLst>
        </pc:spChg>
        <pc:spChg chg="add mod">
          <ac:chgData name="Mahi Uddin" userId="e12d8e31e8d791c6" providerId="LiveId" clId="{AFF7B189-EBC0-486A-B786-E09C3411E32D}" dt="2020-07-21T11:05:45.291" v="4046" actId="255"/>
          <ac:spMkLst>
            <pc:docMk/>
            <pc:sldMk cId="3774493145" sldId="286"/>
            <ac:spMk id="4" creationId="{F69289C9-DE52-4EAA-976A-D6D1E4C527F0}"/>
          </ac:spMkLst>
        </pc:spChg>
        <pc:graphicFrameChg chg="add mod modGraphic">
          <ac:chgData name="Mahi Uddin" userId="e12d8e31e8d791c6" providerId="LiveId" clId="{AFF7B189-EBC0-486A-B786-E09C3411E32D}" dt="2020-07-21T11:11:22.466" v="4223" actId="1076"/>
          <ac:graphicFrameMkLst>
            <pc:docMk/>
            <pc:sldMk cId="3774493145" sldId="286"/>
            <ac:graphicFrameMk id="5" creationId="{54FA130F-98AB-403B-82B3-1E559E51FC2E}"/>
          </ac:graphicFrameMkLst>
        </pc:graphicFrameChg>
      </pc:sldChg>
      <pc:sldChg chg="addSp modSp new mod modTransition modAnim">
        <pc:chgData name="Mahi Uddin" userId="e12d8e31e8d791c6" providerId="LiveId" clId="{AFF7B189-EBC0-486A-B786-E09C3411E32D}" dt="2020-07-22T00:54:26.961" v="7084" actId="255"/>
        <pc:sldMkLst>
          <pc:docMk/>
          <pc:sldMk cId="1450793492" sldId="287"/>
        </pc:sldMkLst>
        <pc:spChg chg="add mod">
          <ac:chgData name="Mahi Uddin" userId="e12d8e31e8d791c6" providerId="LiveId" clId="{AFF7B189-EBC0-486A-B786-E09C3411E32D}" dt="2020-07-21T14:53:58.057" v="5462" actId="1035"/>
          <ac:spMkLst>
            <pc:docMk/>
            <pc:sldMk cId="1450793492" sldId="287"/>
            <ac:spMk id="2" creationId="{AC8011BC-F993-4826-9DF3-CC7713D583A2}"/>
          </ac:spMkLst>
        </pc:spChg>
        <pc:spChg chg="add mod">
          <ac:chgData name="Mahi Uddin" userId="e12d8e31e8d791c6" providerId="LiveId" clId="{AFF7B189-EBC0-486A-B786-E09C3411E32D}" dt="2020-07-21T11:28:06.501" v="4747" actId="20577"/>
          <ac:spMkLst>
            <pc:docMk/>
            <pc:sldMk cId="1450793492" sldId="287"/>
            <ac:spMk id="3" creationId="{7DAC122B-920B-48C6-A829-E73672D53AF6}"/>
          </ac:spMkLst>
        </pc:spChg>
        <pc:graphicFrameChg chg="add mod modGraphic">
          <ac:chgData name="Mahi Uddin" userId="e12d8e31e8d791c6" providerId="LiveId" clId="{AFF7B189-EBC0-486A-B786-E09C3411E32D}" dt="2020-07-22T00:54:26.961" v="7084" actId="255"/>
          <ac:graphicFrameMkLst>
            <pc:docMk/>
            <pc:sldMk cId="1450793492" sldId="287"/>
            <ac:graphicFrameMk id="4" creationId="{568C7652-BC4D-40EB-A52D-62D5F2DB7505}"/>
          </ac:graphicFrameMkLst>
        </pc:graphicFrameChg>
        <pc:cxnChg chg="add mod">
          <ac:chgData name="Mahi Uddin" userId="e12d8e31e8d791c6" providerId="LiveId" clId="{AFF7B189-EBC0-486A-B786-E09C3411E32D}" dt="2020-07-21T15:03:22.242" v="5676" actId="1035"/>
          <ac:cxnSpMkLst>
            <pc:docMk/>
            <pc:sldMk cId="1450793492" sldId="287"/>
            <ac:cxnSpMk id="6" creationId="{35AC5CF9-6CB5-4189-B29A-FB71A3597D77}"/>
          </ac:cxnSpMkLst>
        </pc:cxnChg>
        <pc:cxnChg chg="add mod">
          <ac:chgData name="Mahi Uddin" userId="e12d8e31e8d791c6" providerId="LiveId" clId="{AFF7B189-EBC0-486A-B786-E09C3411E32D}" dt="2020-07-21T15:03:44.994" v="5679" actId="14100"/>
          <ac:cxnSpMkLst>
            <pc:docMk/>
            <pc:sldMk cId="1450793492" sldId="287"/>
            <ac:cxnSpMk id="8" creationId="{34C228FA-6563-4CA2-9FE4-F7AA4E5F6DBC}"/>
          </ac:cxnSpMkLst>
        </pc:cxnChg>
      </pc:sldChg>
      <pc:sldChg chg="addSp modSp new mod modTransition modAnim">
        <pc:chgData name="Mahi Uddin" userId="e12d8e31e8d791c6" providerId="LiveId" clId="{AFF7B189-EBC0-486A-B786-E09C3411E32D}" dt="2020-07-21T15:45:38.382" v="6683"/>
        <pc:sldMkLst>
          <pc:docMk/>
          <pc:sldMk cId="719312254" sldId="288"/>
        </pc:sldMkLst>
        <pc:spChg chg="add mod">
          <ac:chgData name="Mahi Uddin" userId="e12d8e31e8d791c6" providerId="LiveId" clId="{AFF7B189-EBC0-486A-B786-E09C3411E32D}" dt="2020-07-21T15:05:49.242" v="5689" actId="20577"/>
          <ac:spMkLst>
            <pc:docMk/>
            <pc:sldMk cId="719312254" sldId="288"/>
            <ac:spMk id="2" creationId="{7F80EB77-9F7D-410C-9823-B0049F356A6B}"/>
          </ac:spMkLst>
        </pc:spChg>
        <pc:spChg chg="add mod">
          <ac:chgData name="Mahi Uddin" userId="e12d8e31e8d791c6" providerId="LiveId" clId="{AFF7B189-EBC0-486A-B786-E09C3411E32D}" dt="2020-07-21T15:13:13.670" v="5952" actId="113"/>
          <ac:spMkLst>
            <pc:docMk/>
            <pc:sldMk cId="719312254" sldId="288"/>
            <ac:spMk id="4" creationId="{2195DDA6-9F1C-450D-AA83-F8A9F29337A1}"/>
          </ac:spMkLst>
        </pc:spChg>
        <pc:spChg chg="add mod">
          <ac:chgData name="Mahi Uddin" userId="e12d8e31e8d791c6" providerId="LiveId" clId="{AFF7B189-EBC0-486A-B786-E09C3411E32D}" dt="2020-07-21T15:16:21.932" v="6182" actId="6549"/>
          <ac:spMkLst>
            <pc:docMk/>
            <pc:sldMk cId="719312254" sldId="288"/>
            <ac:spMk id="6" creationId="{A4D2555C-278C-4EA1-A57B-4FEFF0757060}"/>
          </ac:spMkLst>
        </pc:spChg>
        <pc:graphicFrameChg chg="add mod modGraphic">
          <ac:chgData name="Mahi Uddin" userId="e12d8e31e8d791c6" providerId="LiveId" clId="{AFF7B189-EBC0-486A-B786-E09C3411E32D}" dt="2020-07-21T15:15:14.197" v="6043" actId="2165"/>
          <ac:graphicFrameMkLst>
            <pc:docMk/>
            <pc:sldMk cId="719312254" sldId="288"/>
            <ac:graphicFrameMk id="3" creationId="{2EC24344-1AAC-4C0D-A03F-2D7449705D6C}"/>
          </ac:graphicFrameMkLst>
        </pc:graphicFrameChg>
        <pc:graphicFrameChg chg="add mod modGraphic">
          <ac:chgData name="Mahi Uddin" userId="e12d8e31e8d791c6" providerId="LiveId" clId="{AFF7B189-EBC0-486A-B786-E09C3411E32D}" dt="2020-07-21T15:29:14.845" v="6239" actId="20577"/>
          <ac:graphicFrameMkLst>
            <pc:docMk/>
            <pc:sldMk cId="719312254" sldId="288"/>
            <ac:graphicFrameMk id="5" creationId="{8687B35B-6C4B-4384-BB62-11D032A2D017}"/>
          </ac:graphicFrameMkLst>
        </pc:graphicFrameChg>
      </pc:sldChg>
      <pc:sldChg chg="addSp delSp modSp new mod ord modTransition addAnim delAnim modAnim">
        <pc:chgData name="Mahi Uddin" userId="e12d8e31e8d791c6" providerId="LiveId" clId="{AFF7B189-EBC0-486A-B786-E09C3411E32D}" dt="2020-07-21T15:46:30.151" v="6687" actId="20577"/>
        <pc:sldMkLst>
          <pc:docMk/>
          <pc:sldMk cId="3293423451" sldId="289"/>
        </pc:sldMkLst>
        <pc:spChg chg="add mod">
          <ac:chgData name="Mahi Uddin" userId="e12d8e31e8d791c6" providerId="LiveId" clId="{AFF7B189-EBC0-486A-B786-E09C3411E32D}" dt="2020-07-21T15:37:22.517" v="6442" actId="13822"/>
          <ac:spMkLst>
            <pc:docMk/>
            <pc:sldMk cId="3293423451" sldId="289"/>
            <ac:spMk id="2" creationId="{B2313A2A-A246-4509-AA31-936F3BDD6A48}"/>
          </ac:spMkLst>
        </pc:spChg>
        <pc:spChg chg="add mod">
          <ac:chgData name="Mahi Uddin" userId="e12d8e31e8d791c6" providerId="LiveId" clId="{AFF7B189-EBC0-486A-B786-E09C3411E32D}" dt="2020-07-21T15:37:51.579" v="6484" actId="1036"/>
          <ac:spMkLst>
            <pc:docMk/>
            <pc:sldMk cId="3293423451" sldId="289"/>
            <ac:spMk id="3" creationId="{D16823E5-2E85-426C-822A-271C71B0B34E}"/>
          </ac:spMkLst>
        </pc:spChg>
        <pc:spChg chg="add mod">
          <ac:chgData name="Mahi Uddin" userId="e12d8e31e8d791c6" providerId="LiveId" clId="{AFF7B189-EBC0-486A-B786-E09C3411E32D}" dt="2020-07-21T15:33:50.668" v="6332" actId="1036"/>
          <ac:spMkLst>
            <pc:docMk/>
            <pc:sldMk cId="3293423451" sldId="289"/>
            <ac:spMk id="4" creationId="{4D853A51-2411-4F5E-B356-70B8F7306344}"/>
          </ac:spMkLst>
        </pc:spChg>
        <pc:spChg chg="add mod">
          <ac:chgData name="Mahi Uddin" userId="e12d8e31e8d791c6" providerId="LiveId" clId="{AFF7B189-EBC0-486A-B786-E09C3411E32D}" dt="2020-07-21T15:35:06.468" v="6385" actId="20577"/>
          <ac:spMkLst>
            <pc:docMk/>
            <pc:sldMk cId="3293423451" sldId="289"/>
            <ac:spMk id="5" creationId="{72313079-91B2-44CD-8319-01497A124B85}"/>
          </ac:spMkLst>
        </pc:spChg>
        <pc:spChg chg="add mod">
          <ac:chgData name="Mahi Uddin" userId="e12d8e31e8d791c6" providerId="LiveId" clId="{AFF7B189-EBC0-486A-B786-E09C3411E32D}" dt="2020-07-21T15:35:14.342" v="6388" actId="20577"/>
          <ac:spMkLst>
            <pc:docMk/>
            <pc:sldMk cId="3293423451" sldId="289"/>
            <ac:spMk id="6" creationId="{68495A49-B336-40DA-B1D1-C7AD4048DDBC}"/>
          </ac:spMkLst>
        </pc:spChg>
        <pc:spChg chg="add mod">
          <ac:chgData name="Mahi Uddin" userId="e12d8e31e8d791c6" providerId="LiveId" clId="{AFF7B189-EBC0-486A-B786-E09C3411E32D}" dt="2020-07-21T15:35:20.277" v="6390" actId="20577"/>
          <ac:spMkLst>
            <pc:docMk/>
            <pc:sldMk cId="3293423451" sldId="289"/>
            <ac:spMk id="7" creationId="{87718391-2DEF-4B55-B1A7-E00D2F25252F}"/>
          </ac:spMkLst>
        </pc:spChg>
        <pc:spChg chg="add del mod">
          <ac:chgData name="Mahi Uddin" userId="e12d8e31e8d791c6" providerId="LiveId" clId="{AFF7B189-EBC0-486A-B786-E09C3411E32D}" dt="2020-07-21T15:35:38.230" v="6398" actId="20577"/>
          <ac:spMkLst>
            <pc:docMk/>
            <pc:sldMk cId="3293423451" sldId="289"/>
            <ac:spMk id="8" creationId="{CD113B67-6114-4161-AA12-0B72F4961215}"/>
          </ac:spMkLst>
        </pc:spChg>
        <pc:spChg chg="add del mod">
          <ac:chgData name="Mahi Uddin" userId="e12d8e31e8d791c6" providerId="LiveId" clId="{AFF7B189-EBC0-486A-B786-E09C3411E32D}" dt="2020-07-21T15:31:27.436" v="6244" actId="478"/>
          <ac:spMkLst>
            <pc:docMk/>
            <pc:sldMk cId="3293423451" sldId="289"/>
            <ac:spMk id="9" creationId="{622B1085-59EF-4F44-A46A-8B891B828AC2}"/>
          </ac:spMkLst>
        </pc:spChg>
        <pc:spChg chg="add mod">
          <ac:chgData name="Mahi Uddin" userId="e12d8e31e8d791c6" providerId="LiveId" clId="{AFF7B189-EBC0-486A-B786-E09C3411E32D}" dt="2020-07-21T15:35:41.718" v="6399" actId="20577"/>
          <ac:spMkLst>
            <pc:docMk/>
            <pc:sldMk cId="3293423451" sldId="289"/>
            <ac:spMk id="10" creationId="{CB6DEE13-E88B-40C1-80DF-840005109A76}"/>
          </ac:spMkLst>
        </pc:spChg>
        <pc:spChg chg="add mod">
          <ac:chgData name="Mahi Uddin" userId="e12d8e31e8d791c6" providerId="LiveId" clId="{AFF7B189-EBC0-486A-B786-E09C3411E32D}" dt="2020-07-21T15:36:03.469" v="6405" actId="20577"/>
          <ac:spMkLst>
            <pc:docMk/>
            <pc:sldMk cId="3293423451" sldId="289"/>
            <ac:spMk id="11" creationId="{C8E2F29C-59E1-4DBF-A6F0-33C570D0AC85}"/>
          </ac:spMkLst>
        </pc:spChg>
        <pc:spChg chg="add mod">
          <ac:chgData name="Mahi Uddin" userId="e12d8e31e8d791c6" providerId="LiveId" clId="{AFF7B189-EBC0-486A-B786-E09C3411E32D}" dt="2020-07-21T15:35:52.877" v="6403" actId="20577"/>
          <ac:spMkLst>
            <pc:docMk/>
            <pc:sldMk cId="3293423451" sldId="289"/>
            <ac:spMk id="12" creationId="{7CDB1DAE-D177-4BB2-B7F5-6D7121657BE0}"/>
          </ac:spMkLst>
        </pc:spChg>
        <pc:spChg chg="add mod">
          <ac:chgData name="Mahi Uddin" userId="e12d8e31e8d791c6" providerId="LiveId" clId="{AFF7B189-EBC0-486A-B786-E09C3411E32D}" dt="2020-07-21T15:46:30.151" v="6687" actId="20577"/>
          <ac:spMkLst>
            <pc:docMk/>
            <pc:sldMk cId="3293423451" sldId="289"/>
            <ac:spMk id="13" creationId="{16921626-BFB1-4BF6-A773-A9B6DF2D5A1A}"/>
          </ac:spMkLst>
        </pc:spChg>
        <pc:spChg chg="add mod">
          <ac:chgData name="Mahi Uddin" userId="e12d8e31e8d791c6" providerId="LiveId" clId="{AFF7B189-EBC0-486A-B786-E09C3411E32D}" dt="2020-07-21T15:34:40.539" v="6369" actId="1076"/>
          <ac:spMkLst>
            <pc:docMk/>
            <pc:sldMk cId="3293423451" sldId="289"/>
            <ac:spMk id="14" creationId="{42F1E25A-B7B2-4F04-91CF-312867368921}"/>
          </ac:spMkLst>
        </pc:spChg>
        <pc:spChg chg="add mod">
          <ac:chgData name="Mahi Uddin" userId="e12d8e31e8d791c6" providerId="LiveId" clId="{AFF7B189-EBC0-486A-B786-E09C3411E32D}" dt="2020-07-21T15:34:55.731" v="6381" actId="113"/>
          <ac:spMkLst>
            <pc:docMk/>
            <pc:sldMk cId="3293423451" sldId="289"/>
            <ac:spMk id="15" creationId="{4309DFDD-C062-4247-A93B-FFF6B12CE573}"/>
          </ac:spMkLst>
        </pc:spChg>
      </pc:sldChg>
      <pc:sldChg chg="addSp delSp modSp new mod ord modTransition modClrScheme chgLayout">
        <pc:chgData name="Mahi Uddin" userId="e12d8e31e8d791c6" providerId="LiveId" clId="{AFF7B189-EBC0-486A-B786-E09C3411E32D}" dt="2020-07-22T03:30:46.387" v="7090" actId="14100"/>
        <pc:sldMkLst>
          <pc:docMk/>
          <pc:sldMk cId="1784604094" sldId="290"/>
        </pc:sldMkLst>
        <pc:spChg chg="del">
          <ac:chgData name="Mahi Uddin" userId="e12d8e31e8d791c6" providerId="LiveId" clId="{AFF7B189-EBC0-486A-B786-E09C3411E32D}" dt="2020-07-22T00:37:57.463" v="6690" actId="700"/>
          <ac:spMkLst>
            <pc:docMk/>
            <pc:sldMk cId="1784604094" sldId="290"/>
            <ac:spMk id="2" creationId="{7DFCBE77-A5D8-4E16-9EF6-55D069E3CA4A}"/>
          </ac:spMkLst>
        </pc:spChg>
        <pc:picChg chg="add mod">
          <ac:chgData name="Mahi Uddin" userId="e12d8e31e8d791c6" providerId="LiveId" clId="{AFF7B189-EBC0-486A-B786-E09C3411E32D}" dt="2020-07-22T03:30:46.387" v="7090" actId="14100"/>
          <ac:picMkLst>
            <pc:docMk/>
            <pc:sldMk cId="1784604094" sldId="290"/>
            <ac:picMk id="3" creationId="{CAED6E10-B946-43EC-857E-24A0FD719D4F}"/>
          </ac:picMkLst>
        </pc:picChg>
        <pc:picChg chg="add del mod modCrop">
          <ac:chgData name="Mahi Uddin" userId="e12d8e31e8d791c6" providerId="LiveId" clId="{AFF7B189-EBC0-486A-B786-E09C3411E32D}" dt="2020-07-22T03:29:51.808" v="7085" actId="478"/>
          <ac:picMkLst>
            <pc:docMk/>
            <pc:sldMk cId="1784604094" sldId="290"/>
            <ac:picMk id="4" creationId="{3D670C47-FD0D-4F62-98CF-B763AF287FA2}"/>
          </ac:picMkLst>
        </pc:picChg>
      </pc:sldChg>
      <pc:sldChg chg="addSp delSp modSp new mod modTransition modAnim">
        <pc:chgData name="Mahi Uddin" userId="e12d8e31e8d791c6" providerId="LiveId" clId="{AFF7B189-EBC0-486A-B786-E09C3411E32D}" dt="2020-07-22T04:00:56.153" v="7989"/>
        <pc:sldMkLst>
          <pc:docMk/>
          <pc:sldMk cId="320754242" sldId="291"/>
        </pc:sldMkLst>
        <pc:spChg chg="add mod">
          <ac:chgData name="Mahi Uddin" userId="e12d8e31e8d791c6" providerId="LiveId" clId="{AFF7B189-EBC0-486A-B786-E09C3411E32D}" dt="2020-07-22T04:00:51.991" v="7988" actId="13822"/>
          <ac:spMkLst>
            <pc:docMk/>
            <pc:sldMk cId="320754242" sldId="291"/>
            <ac:spMk id="2" creationId="{88E79C2D-E8A8-44DE-A87F-8138EB68F58D}"/>
          </ac:spMkLst>
        </pc:spChg>
        <pc:spChg chg="del mod">
          <ac:chgData name="Mahi Uddin" userId="e12d8e31e8d791c6" providerId="LiveId" clId="{AFF7B189-EBC0-486A-B786-E09C3411E32D}" dt="2020-07-22T03:31:22.869" v="7093" actId="478"/>
          <ac:spMkLst>
            <pc:docMk/>
            <pc:sldMk cId="320754242" sldId="291"/>
            <ac:spMk id="2" creationId="{DD1E2045-FDD3-4FA6-98B2-7482382039C8}"/>
          </ac:spMkLst>
        </pc:spChg>
        <pc:spChg chg="add mod">
          <ac:chgData name="Mahi Uddin" userId="e12d8e31e8d791c6" providerId="LiveId" clId="{AFF7B189-EBC0-486A-B786-E09C3411E32D}" dt="2020-07-22T03:37:43.378" v="7171" actId="20577"/>
          <ac:spMkLst>
            <pc:docMk/>
            <pc:sldMk cId="320754242" sldId="291"/>
            <ac:spMk id="3" creationId="{530B2D10-66F1-4859-B24A-E63EA2D31C3D}"/>
          </ac:spMkLst>
        </pc:spChg>
      </pc:sldChg>
      <pc:sldChg chg="addSp delSp modSp new mod modAnim">
        <pc:chgData name="Mahi Uddin" userId="e12d8e31e8d791c6" providerId="LiveId" clId="{AFF7B189-EBC0-486A-B786-E09C3411E32D}" dt="2020-07-22T04:00:31.676" v="7985" actId="1076"/>
        <pc:sldMkLst>
          <pc:docMk/>
          <pc:sldMk cId="737979863" sldId="292"/>
        </pc:sldMkLst>
        <pc:spChg chg="del mod">
          <ac:chgData name="Mahi Uddin" userId="e12d8e31e8d791c6" providerId="LiveId" clId="{AFF7B189-EBC0-486A-B786-E09C3411E32D}" dt="2020-07-22T03:59:47.703" v="7976" actId="478"/>
          <ac:spMkLst>
            <pc:docMk/>
            <pc:sldMk cId="737979863" sldId="292"/>
            <ac:spMk id="2" creationId="{9B7E15B9-EC46-49DD-BB42-99F08FE36F77}"/>
          </ac:spMkLst>
        </pc:spChg>
        <pc:spChg chg="add mod">
          <ac:chgData name="Mahi Uddin" userId="e12d8e31e8d791c6" providerId="LiveId" clId="{AFF7B189-EBC0-486A-B786-E09C3411E32D}" dt="2020-07-22T04:00:31.676" v="7985" actId="1076"/>
          <ac:spMkLst>
            <pc:docMk/>
            <pc:sldMk cId="737979863" sldId="292"/>
            <ac:spMk id="3" creationId="{851F16CA-0F97-4C2C-B91F-A59F3AD11286}"/>
          </ac:spMkLst>
        </pc:spChg>
      </pc:sldChg>
      <pc:sldMasterChg chg="del delSldLayout">
        <pc:chgData name="Mahi Uddin" userId="e12d8e31e8d791c6" providerId="LiveId" clId="{AFF7B189-EBC0-486A-B786-E09C3411E32D}" dt="2020-07-18T13:33:37.377" v="19" actId="47"/>
        <pc:sldMasterMkLst>
          <pc:docMk/>
          <pc:sldMasterMk cId="1402654352" sldId="2147483738"/>
        </pc:sldMasterMkLst>
        <pc:sldLayoutChg chg="del">
          <pc:chgData name="Mahi Uddin" userId="e12d8e31e8d791c6" providerId="LiveId" clId="{AFF7B189-EBC0-486A-B786-E09C3411E32D}" dt="2020-07-18T13:33:37.377" v="19" actId="47"/>
          <pc:sldLayoutMkLst>
            <pc:docMk/>
            <pc:sldMasterMk cId="1402654352" sldId="2147483738"/>
            <pc:sldLayoutMk cId="1281620548" sldId="2147483739"/>
          </pc:sldLayoutMkLst>
        </pc:sldLayoutChg>
        <pc:sldLayoutChg chg="del">
          <pc:chgData name="Mahi Uddin" userId="e12d8e31e8d791c6" providerId="LiveId" clId="{AFF7B189-EBC0-486A-B786-E09C3411E32D}" dt="2020-07-18T13:33:37.377" v="19" actId="47"/>
          <pc:sldLayoutMkLst>
            <pc:docMk/>
            <pc:sldMasterMk cId="1402654352" sldId="2147483738"/>
            <pc:sldLayoutMk cId="196371111" sldId="2147483740"/>
          </pc:sldLayoutMkLst>
        </pc:sldLayoutChg>
        <pc:sldLayoutChg chg="del">
          <pc:chgData name="Mahi Uddin" userId="e12d8e31e8d791c6" providerId="LiveId" clId="{AFF7B189-EBC0-486A-B786-E09C3411E32D}" dt="2020-07-18T13:33:37.377" v="19" actId="47"/>
          <pc:sldLayoutMkLst>
            <pc:docMk/>
            <pc:sldMasterMk cId="1402654352" sldId="2147483738"/>
            <pc:sldLayoutMk cId="1921061234" sldId="2147483741"/>
          </pc:sldLayoutMkLst>
        </pc:sldLayoutChg>
        <pc:sldLayoutChg chg="del">
          <pc:chgData name="Mahi Uddin" userId="e12d8e31e8d791c6" providerId="LiveId" clId="{AFF7B189-EBC0-486A-B786-E09C3411E32D}" dt="2020-07-18T13:33:37.377" v="19" actId="47"/>
          <pc:sldLayoutMkLst>
            <pc:docMk/>
            <pc:sldMasterMk cId="1402654352" sldId="2147483738"/>
            <pc:sldLayoutMk cId="3727583387" sldId="2147483742"/>
          </pc:sldLayoutMkLst>
        </pc:sldLayoutChg>
        <pc:sldLayoutChg chg="del">
          <pc:chgData name="Mahi Uddin" userId="e12d8e31e8d791c6" providerId="LiveId" clId="{AFF7B189-EBC0-486A-B786-E09C3411E32D}" dt="2020-07-18T13:33:37.377" v="19" actId="47"/>
          <pc:sldLayoutMkLst>
            <pc:docMk/>
            <pc:sldMasterMk cId="1402654352" sldId="2147483738"/>
            <pc:sldLayoutMk cId="1425416877" sldId="2147483743"/>
          </pc:sldLayoutMkLst>
        </pc:sldLayoutChg>
        <pc:sldLayoutChg chg="del">
          <pc:chgData name="Mahi Uddin" userId="e12d8e31e8d791c6" providerId="LiveId" clId="{AFF7B189-EBC0-486A-B786-E09C3411E32D}" dt="2020-07-18T13:33:37.377" v="19" actId="47"/>
          <pc:sldLayoutMkLst>
            <pc:docMk/>
            <pc:sldMasterMk cId="1402654352" sldId="2147483738"/>
            <pc:sldLayoutMk cId="2052025371" sldId="2147483744"/>
          </pc:sldLayoutMkLst>
        </pc:sldLayoutChg>
        <pc:sldLayoutChg chg="del">
          <pc:chgData name="Mahi Uddin" userId="e12d8e31e8d791c6" providerId="LiveId" clId="{AFF7B189-EBC0-486A-B786-E09C3411E32D}" dt="2020-07-18T13:33:37.377" v="19" actId="47"/>
          <pc:sldLayoutMkLst>
            <pc:docMk/>
            <pc:sldMasterMk cId="1402654352" sldId="2147483738"/>
            <pc:sldLayoutMk cId="547503013" sldId="2147483745"/>
          </pc:sldLayoutMkLst>
        </pc:sldLayoutChg>
        <pc:sldLayoutChg chg="del">
          <pc:chgData name="Mahi Uddin" userId="e12d8e31e8d791c6" providerId="LiveId" clId="{AFF7B189-EBC0-486A-B786-E09C3411E32D}" dt="2020-07-18T13:33:37.377" v="19" actId="47"/>
          <pc:sldLayoutMkLst>
            <pc:docMk/>
            <pc:sldMasterMk cId="1402654352" sldId="2147483738"/>
            <pc:sldLayoutMk cId="2474747847" sldId="2147483746"/>
          </pc:sldLayoutMkLst>
        </pc:sldLayoutChg>
        <pc:sldLayoutChg chg="del">
          <pc:chgData name="Mahi Uddin" userId="e12d8e31e8d791c6" providerId="LiveId" clId="{AFF7B189-EBC0-486A-B786-E09C3411E32D}" dt="2020-07-18T13:33:37.377" v="19" actId="47"/>
          <pc:sldLayoutMkLst>
            <pc:docMk/>
            <pc:sldMasterMk cId="1402654352" sldId="2147483738"/>
            <pc:sldLayoutMk cId="211454771" sldId="2147483747"/>
          </pc:sldLayoutMkLst>
        </pc:sldLayoutChg>
        <pc:sldLayoutChg chg="del">
          <pc:chgData name="Mahi Uddin" userId="e12d8e31e8d791c6" providerId="LiveId" clId="{AFF7B189-EBC0-486A-B786-E09C3411E32D}" dt="2020-07-18T13:33:37.377" v="19" actId="47"/>
          <pc:sldLayoutMkLst>
            <pc:docMk/>
            <pc:sldMasterMk cId="1402654352" sldId="2147483738"/>
            <pc:sldLayoutMk cId="1969341886" sldId="2147483748"/>
          </pc:sldLayoutMkLst>
        </pc:sldLayoutChg>
        <pc:sldLayoutChg chg="del">
          <pc:chgData name="Mahi Uddin" userId="e12d8e31e8d791c6" providerId="LiveId" clId="{AFF7B189-EBC0-486A-B786-E09C3411E32D}" dt="2020-07-18T13:33:37.377" v="19" actId="47"/>
          <pc:sldLayoutMkLst>
            <pc:docMk/>
            <pc:sldMasterMk cId="1402654352" sldId="2147483738"/>
            <pc:sldLayoutMk cId="3056255597" sldId="2147483749"/>
          </pc:sldLayoutMkLst>
        </pc:sldLayoutChg>
        <pc:sldLayoutChg chg="del">
          <pc:chgData name="Mahi Uddin" userId="e12d8e31e8d791c6" providerId="LiveId" clId="{AFF7B189-EBC0-486A-B786-E09C3411E32D}" dt="2020-07-18T13:33:37.377" v="19" actId="47"/>
          <pc:sldLayoutMkLst>
            <pc:docMk/>
            <pc:sldMasterMk cId="1402654352" sldId="2147483738"/>
            <pc:sldLayoutMk cId="3689961136" sldId="2147483750"/>
          </pc:sldLayoutMkLst>
        </pc:sldLayoutChg>
        <pc:sldLayoutChg chg="del">
          <pc:chgData name="Mahi Uddin" userId="e12d8e31e8d791c6" providerId="LiveId" clId="{AFF7B189-EBC0-486A-B786-E09C3411E32D}" dt="2020-07-18T13:33:37.377" v="19" actId="47"/>
          <pc:sldLayoutMkLst>
            <pc:docMk/>
            <pc:sldMasterMk cId="1402654352" sldId="2147483738"/>
            <pc:sldLayoutMk cId="837165842" sldId="2147483751"/>
          </pc:sldLayoutMkLst>
        </pc:sldLayoutChg>
        <pc:sldLayoutChg chg="del">
          <pc:chgData name="Mahi Uddin" userId="e12d8e31e8d791c6" providerId="LiveId" clId="{AFF7B189-EBC0-486A-B786-E09C3411E32D}" dt="2020-07-18T13:33:37.377" v="19" actId="47"/>
          <pc:sldLayoutMkLst>
            <pc:docMk/>
            <pc:sldMasterMk cId="1402654352" sldId="2147483738"/>
            <pc:sldLayoutMk cId="1702304540" sldId="2147483752"/>
          </pc:sldLayoutMkLst>
        </pc:sldLayoutChg>
        <pc:sldLayoutChg chg="del">
          <pc:chgData name="Mahi Uddin" userId="e12d8e31e8d791c6" providerId="LiveId" clId="{AFF7B189-EBC0-486A-B786-E09C3411E32D}" dt="2020-07-18T13:33:37.377" v="19" actId="47"/>
          <pc:sldLayoutMkLst>
            <pc:docMk/>
            <pc:sldMasterMk cId="1402654352" sldId="2147483738"/>
            <pc:sldLayoutMk cId="694007238" sldId="2147483753"/>
          </pc:sldLayoutMkLst>
        </pc:sldLayoutChg>
        <pc:sldLayoutChg chg="del">
          <pc:chgData name="Mahi Uddin" userId="e12d8e31e8d791c6" providerId="LiveId" clId="{AFF7B189-EBC0-486A-B786-E09C3411E32D}" dt="2020-07-18T13:33:37.377" v="19" actId="47"/>
          <pc:sldLayoutMkLst>
            <pc:docMk/>
            <pc:sldMasterMk cId="1402654352" sldId="2147483738"/>
            <pc:sldLayoutMk cId="4193374827" sldId="2147483754"/>
          </pc:sldLayoutMkLst>
        </pc:sldLayoutChg>
        <pc:sldLayoutChg chg="del">
          <pc:chgData name="Mahi Uddin" userId="e12d8e31e8d791c6" providerId="LiveId" clId="{AFF7B189-EBC0-486A-B786-E09C3411E32D}" dt="2020-07-18T13:33:37.377" v="19" actId="47"/>
          <pc:sldLayoutMkLst>
            <pc:docMk/>
            <pc:sldMasterMk cId="1402654352" sldId="2147483738"/>
            <pc:sldLayoutMk cId="918676715" sldId="2147483755"/>
          </pc:sldLayoutMkLst>
        </pc:sldLayoutChg>
      </pc:sldMasterChg>
      <pc:sldMasterChg chg="del delSldLayout">
        <pc:chgData name="Mahi Uddin" userId="e12d8e31e8d791c6" providerId="LiveId" clId="{AFF7B189-EBC0-486A-B786-E09C3411E32D}" dt="2020-07-18T13:33:38.259" v="20" actId="47"/>
        <pc:sldMasterMkLst>
          <pc:docMk/>
          <pc:sldMasterMk cId="2389376997" sldId="2147483756"/>
        </pc:sldMasterMkLst>
        <pc:sldLayoutChg chg="del">
          <pc:chgData name="Mahi Uddin" userId="e12d8e31e8d791c6" providerId="LiveId" clId="{AFF7B189-EBC0-486A-B786-E09C3411E32D}" dt="2020-07-18T13:33:38.259" v="20" actId="47"/>
          <pc:sldLayoutMkLst>
            <pc:docMk/>
            <pc:sldMasterMk cId="2389376997" sldId="2147483756"/>
            <pc:sldLayoutMk cId="2991580370" sldId="2147483757"/>
          </pc:sldLayoutMkLst>
        </pc:sldLayoutChg>
        <pc:sldLayoutChg chg="del">
          <pc:chgData name="Mahi Uddin" userId="e12d8e31e8d791c6" providerId="LiveId" clId="{AFF7B189-EBC0-486A-B786-E09C3411E32D}" dt="2020-07-18T13:33:38.259" v="20" actId="47"/>
          <pc:sldLayoutMkLst>
            <pc:docMk/>
            <pc:sldMasterMk cId="2389376997" sldId="2147483756"/>
            <pc:sldLayoutMk cId="1064149420" sldId="2147483758"/>
          </pc:sldLayoutMkLst>
        </pc:sldLayoutChg>
        <pc:sldLayoutChg chg="del">
          <pc:chgData name="Mahi Uddin" userId="e12d8e31e8d791c6" providerId="LiveId" clId="{AFF7B189-EBC0-486A-B786-E09C3411E32D}" dt="2020-07-18T13:33:38.259" v="20" actId="47"/>
          <pc:sldLayoutMkLst>
            <pc:docMk/>
            <pc:sldMasterMk cId="2389376997" sldId="2147483756"/>
            <pc:sldLayoutMk cId="328874547" sldId="2147483759"/>
          </pc:sldLayoutMkLst>
        </pc:sldLayoutChg>
        <pc:sldLayoutChg chg="del">
          <pc:chgData name="Mahi Uddin" userId="e12d8e31e8d791c6" providerId="LiveId" clId="{AFF7B189-EBC0-486A-B786-E09C3411E32D}" dt="2020-07-18T13:33:38.259" v="20" actId="47"/>
          <pc:sldLayoutMkLst>
            <pc:docMk/>
            <pc:sldMasterMk cId="2389376997" sldId="2147483756"/>
            <pc:sldLayoutMk cId="4264953788" sldId="2147483760"/>
          </pc:sldLayoutMkLst>
        </pc:sldLayoutChg>
        <pc:sldLayoutChg chg="del">
          <pc:chgData name="Mahi Uddin" userId="e12d8e31e8d791c6" providerId="LiveId" clId="{AFF7B189-EBC0-486A-B786-E09C3411E32D}" dt="2020-07-18T13:33:38.259" v="20" actId="47"/>
          <pc:sldLayoutMkLst>
            <pc:docMk/>
            <pc:sldMasterMk cId="2389376997" sldId="2147483756"/>
            <pc:sldLayoutMk cId="2735614862" sldId="2147483761"/>
          </pc:sldLayoutMkLst>
        </pc:sldLayoutChg>
        <pc:sldLayoutChg chg="del">
          <pc:chgData name="Mahi Uddin" userId="e12d8e31e8d791c6" providerId="LiveId" clId="{AFF7B189-EBC0-486A-B786-E09C3411E32D}" dt="2020-07-18T13:33:38.259" v="20" actId="47"/>
          <pc:sldLayoutMkLst>
            <pc:docMk/>
            <pc:sldMasterMk cId="2389376997" sldId="2147483756"/>
            <pc:sldLayoutMk cId="4079133841" sldId="2147483762"/>
          </pc:sldLayoutMkLst>
        </pc:sldLayoutChg>
        <pc:sldLayoutChg chg="del">
          <pc:chgData name="Mahi Uddin" userId="e12d8e31e8d791c6" providerId="LiveId" clId="{AFF7B189-EBC0-486A-B786-E09C3411E32D}" dt="2020-07-18T13:33:38.259" v="20" actId="47"/>
          <pc:sldLayoutMkLst>
            <pc:docMk/>
            <pc:sldMasterMk cId="2389376997" sldId="2147483756"/>
            <pc:sldLayoutMk cId="295430760" sldId="2147483763"/>
          </pc:sldLayoutMkLst>
        </pc:sldLayoutChg>
        <pc:sldLayoutChg chg="del">
          <pc:chgData name="Mahi Uddin" userId="e12d8e31e8d791c6" providerId="LiveId" clId="{AFF7B189-EBC0-486A-B786-E09C3411E32D}" dt="2020-07-18T13:33:38.259" v="20" actId="47"/>
          <pc:sldLayoutMkLst>
            <pc:docMk/>
            <pc:sldMasterMk cId="2389376997" sldId="2147483756"/>
            <pc:sldLayoutMk cId="2654140351" sldId="2147483764"/>
          </pc:sldLayoutMkLst>
        </pc:sldLayoutChg>
        <pc:sldLayoutChg chg="del">
          <pc:chgData name="Mahi Uddin" userId="e12d8e31e8d791c6" providerId="LiveId" clId="{AFF7B189-EBC0-486A-B786-E09C3411E32D}" dt="2020-07-18T13:33:38.259" v="20" actId="47"/>
          <pc:sldLayoutMkLst>
            <pc:docMk/>
            <pc:sldMasterMk cId="2389376997" sldId="2147483756"/>
            <pc:sldLayoutMk cId="1909906201" sldId="2147483765"/>
          </pc:sldLayoutMkLst>
        </pc:sldLayoutChg>
        <pc:sldLayoutChg chg="del">
          <pc:chgData name="Mahi Uddin" userId="e12d8e31e8d791c6" providerId="LiveId" clId="{AFF7B189-EBC0-486A-B786-E09C3411E32D}" dt="2020-07-18T13:33:38.259" v="20" actId="47"/>
          <pc:sldLayoutMkLst>
            <pc:docMk/>
            <pc:sldMasterMk cId="2389376997" sldId="2147483756"/>
            <pc:sldLayoutMk cId="1503640218" sldId="2147483766"/>
          </pc:sldLayoutMkLst>
        </pc:sldLayoutChg>
        <pc:sldLayoutChg chg="del">
          <pc:chgData name="Mahi Uddin" userId="e12d8e31e8d791c6" providerId="LiveId" clId="{AFF7B189-EBC0-486A-B786-E09C3411E32D}" dt="2020-07-18T13:33:38.259" v="20" actId="47"/>
          <pc:sldLayoutMkLst>
            <pc:docMk/>
            <pc:sldMasterMk cId="2389376997" sldId="2147483756"/>
            <pc:sldLayoutMk cId="2670179890" sldId="2147483767"/>
          </pc:sldLayoutMkLst>
        </pc:sldLayoutChg>
      </pc:sldMasterChg>
      <pc:sldMasterChg chg="del delSldLayout">
        <pc:chgData name="Mahi Uddin" userId="e12d8e31e8d791c6" providerId="LiveId" clId="{AFF7B189-EBC0-486A-B786-E09C3411E32D}" dt="2020-07-18T13:33:40.448" v="21" actId="47"/>
        <pc:sldMasterMkLst>
          <pc:docMk/>
          <pc:sldMasterMk cId="3423404994" sldId="2147483768"/>
        </pc:sldMasterMkLst>
        <pc:sldLayoutChg chg="del">
          <pc:chgData name="Mahi Uddin" userId="e12d8e31e8d791c6" providerId="LiveId" clId="{AFF7B189-EBC0-486A-B786-E09C3411E32D}" dt="2020-07-18T13:33:40.448" v="21" actId="47"/>
          <pc:sldLayoutMkLst>
            <pc:docMk/>
            <pc:sldMasterMk cId="3423404994" sldId="2147483768"/>
            <pc:sldLayoutMk cId="1378549397" sldId="2147483769"/>
          </pc:sldLayoutMkLst>
        </pc:sldLayoutChg>
        <pc:sldLayoutChg chg="del">
          <pc:chgData name="Mahi Uddin" userId="e12d8e31e8d791c6" providerId="LiveId" clId="{AFF7B189-EBC0-486A-B786-E09C3411E32D}" dt="2020-07-18T13:33:40.448" v="21" actId="47"/>
          <pc:sldLayoutMkLst>
            <pc:docMk/>
            <pc:sldMasterMk cId="3423404994" sldId="2147483768"/>
            <pc:sldLayoutMk cId="3984727011" sldId="2147483770"/>
          </pc:sldLayoutMkLst>
        </pc:sldLayoutChg>
        <pc:sldLayoutChg chg="del">
          <pc:chgData name="Mahi Uddin" userId="e12d8e31e8d791c6" providerId="LiveId" clId="{AFF7B189-EBC0-486A-B786-E09C3411E32D}" dt="2020-07-18T13:33:40.448" v="21" actId="47"/>
          <pc:sldLayoutMkLst>
            <pc:docMk/>
            <pc:sldMasterMk cId="3423404994" sldId="2147483768"/>
            <pc:sldLayoutMk cId="3064846112" sldId="2147483771"/>
          </pc:sldLayoutMkLst>
        </pc:sldLayoutChg>
        <pc:sldLayoutChg chg="del">
          <pc:chgData name="Mahi Uddin" userId="e12d8e31e8d791c6" providerId="LiveId" clId="{AFF7B189-EBC0-486A-B786-E09C3411E32D}" dt="2020-07-18T13:33:40.448" v="21" actId="47"/>
          <pc:sldLayoutMkLst>
            <pc:docMk/>
            <pc:sldMasterMk cId="3423404994" sldId="2147483768"/>
            <pc:sldLayoutMk cId="2575074405" sldId="2147483772"/>
          </pc:sldLayoutMkLst>
        </pc:sldLayoutChg>
        <pc:sldLayoutChg chg="del">
          <pc:chgData name="Mahi Uddin" userId="e12d8e31e8d791c6" providerId="LiveId" clId="{AFF7B189-EBC0-486A-B786-E09C3411E32D}" dt="2020-07-18T13:33:40.448" v="21" actId="47"/>
          <pc:sldLayoutMkLst>
            <pc:docMk/>
            <pc:sldMasterMk cId="3423404994" sldId="2147483768"/>
            <pc:sldLayoutMk cId="4149538619" sldId="2147483773"/>
          </pc:sldLayoutMkLst>
        </pc:sldLayoutChg>
        <pc:sldLayoutChg chg="del">
          <pc:chgData name="Mahi Uddin" userId="e12d8e31e8d791c6" providerId="LiveId" clId="{AFF7B189-EBC0-486A-B786-E09C3411E32D}" dt="2020-07-18T13:33:40.448" v="21" actId="47"/>
          <pc:sldLayoutMkLst>
            <pc:docMk/>
            <pc:sldMasterMk cId="3423404994" sldId="2147483768"/>
            <pc:sldLayoutMk cId="1657396283" sldId="2147483774"/>
          </pc:sldLayoutMkLst>
        </pc:sldLayoutChg>
        <pc:sldLayoutChg chg="del">
          <pc:chgData name="Mahi Uddin" userId="e12d8e31e8d791c6" providerId="LiveId" clId="{AFF7B189-EBC0-486A-B786-E09C3411E32D}" dt="2020-07-18T13:33:40.448" v="21" actId="47"/>
          <pc:sldLayoutMkLst>
            <pc:docMk/>
            <pc:sldMasterMk cId="3423404994" sldId="2147483768"/>
            <pc:sldLayoutMk cId="985775552" sldId="2147483775"/>
          </pc:sldLayoutMkLst>
        </pc:sldLayoutChg>
        <pc:sldLayoutChg chg="del">
          <pc:chgData name="Mahi Uddin" userId="e12d8e31e8d791c6" providerId="LiveId" clId="{AFF7B189-EBC0-486A-B786-E09C3411E32D}" dt="2020-07-18T13:33:40.448" v="21" actId="47"/>
          <pc:sldLayoutMkLst>
            <pc:docMk/>
            <pc:sldMasterMk cId="3423404994" sldId="2147483768"/>
            <pc:sldLayoutMk cId="3202196161" sldId="2147483776"/>
          </pc:sldLayoutMkLst>
        </pc:sldLayoutChg>
        <pc:sldLayoutChg chg="del">
          <pc:chgData name="Mahi Uddin" userId="e12d8e31e8d791c6" providerId="LiveId" clId="{AFF7B189-EBC0-486A-B786-E09C3411E32D}" dt="2020-07-18T13:33:40.448" v="21" actId="47"/>
          <pc:sldLayoutMkLst>
            <pc:docMk/>
            <pc:sldMasterMk cId="3423404994" sldId="2147483768"/>
            <pc:sldLayoutMk cId="2449135029" sldId="2147483777"/>
          </pc:sldLayoutMkLst>
        </pc:sldLayoutChg>
        <pc:sldLayoutChg chg="del">
          <pc:chgData name="Mahi Uddin" userId="e12d8e31e8d791c6" providerId="LiveId" clId="{AFF7B189-EBC0-486A-B786-E09C3411E32D}" dt="2020-07-18T13:33:40.448" v="21" actId="47"/>
          <pc:sldLayoutMkLst>
            <pc:docMk/>
            <pc:sldMasterMk cId="3423404994" sldId="2147483768"/>
            <pc:sldLayoutMk cId="3473241647" sldId="2147483778"/>
          </pc:sldLayoutMkLst>
        </pc:sldLayoutChg>
        <pc:sldLayoutChg chg="del">
          <pc:chgData name="Mahi Uddin" userId="e12d8e31e8d791c6" providerId="LiveId" clId="{AFF7B189-EBC0-486A-B786-E09C3411E32D}" dt="2020-07-18T13:33:40.448" v="21" actId="47"/>
          <pc:sldLayoutMkLst>
            <pc:docMk/>
            <pc:sldMasterMk cId="3423404994" sldId="2147483768"/>
            <pc:sldLayoutMk cId="1278839314" sldId="2147483779"/>
          </pc:sldLayoutMkLst>
        </pc:sldLayoutChg>
        <pc:sldLayoutChg chg="del">
          <pc:chgData name="Mahi Uddin" userId="e12d8e31e8d791c6" providerId="LiveId" clId="{AFF7B189-EBC0-486A-B786-E09C3411E32D}" dt="2020-07-18T13:33:40.448" v="21" actId="47"/>
          <pc:sldLayoutMkLst>
            <pc:docMk/>
            <pc:sldMasterMk cId="3423404994" sldId="2147483768"/>
            <pc:sldLayoutMk cId="2942773266" sldId="2147483780"/>
          </pc:sldLayoutMkLst>
        </pc:sldLayoutChg>
        <pc:sldLayoutChg chg="del">
          <pc:chgData name="Mahi Uddin" userId="e12d8e31e8d791c6" providerId="LiveId" clId="{AFF7B189-EBC0-486A-B786-E09C3411E32D}" dt="2020-07-18T13:33:40.448" v="21" actId="47"/>
          <pc:sldLayoutMkLst>
            <pc:docMk/>
            <pc:sldMasterMk cId="3423404994" sldId="2147483768"/>
            <pc:sldLayoutMk cId="3157795712" sldId="2147483781"/>
          </pc:sldLayoutMkLst>
        </pc:sldLayoutChg>
        <pc:sldLayoutChg chg="del">
          <pc:chgData name="Mahi Uddin" userId="e12d8e31e8d791c6" providerId="LiveId" clId="{AFF7B189-EBC0-486A-B786-E09C3411E32D}" dt="2020-07-18T13:33:40.448" v="21" actId="47"/>
          <pc:sldLayoutMkLst>
            <pc:docMk/>
            <pc:sldMasterMk cId="3423404994" sldId="2147483768"/>
            <pc:sldLayoutMk cId="1139933669" sldId="2147483782"/>
          </pc:sldLayoutMkLst>
        </pc:sldLayoutChg>
        <pc:sldLayoutChg chg="del">
          <pc:chgData name="Mahi Uddin" userId="e12d8e31e8d791c6" providerId="LiveId" clId="{AFF7B189-EBC0-486A-B786-E09C3411E32D}" dt="2020-07-18T13:33:40.448" v="21" actId="47"/>
          <pc:sldLayoutMkLst>
            <pc:docMk/>
            <pc:sldMasterMk cId="3423404994" sldId="2147483768"/>
            <pc:sldLayoutMk cId="2673265512" sldId="2147483783"/>
          </pc:sldLayoutMkLst>
        </pc:sldLayoutChg>
        <pc:sldLayoutChg chg="del">
          <pc:chgData name="Mahi Uddin" userId="e12d8e31e8d791c6" providerId="LiveId" clId="{AFF7B189-EBC0-486A-B786-E09C3411E32D}" dt="2020-07-18T13:33:40.448" v="21" actId="47"/>
          <pc:sldLayoutMkLst>
            <pc:docMk/>
            <pc:sldMasterMk cId="3423404994" sldId="2147483768"/>
            <pc:sldLayoutMk cId="916933407" sldId="2147483784"/>
          </pc:sldLayoutMkLst>
        </pc:sldLayoutChg>
      </pc:sldMasterChg>
      <pc:sldMasterChg chg="del delSldLayout">
        <pc:chgData name="Mahi Uddin" userId="e12d8e31e8d791c6" providerId="LiveId" clId="{AFF7B189-EBC0-486A-B786-E09C3411E32D}" dt="2020-07-22T00:38:01.727" v="6691" actId="47"/>
        <pc:sldMasterMkLst>
          <pc:docMk/>
          <pc:sldMasterMk cId="3573788497" sldId="2147483797"/>
        </pc:sldMasterMkLst>
        <pc:sldLayoutChg chg="del">
          <pc:chgData name="Mahi Uddin" userId="e12d8e31e8d791c6" providerId="LiveId" clId="{AFF7B189-EBC0-486A-B786-E09C3411E32D}" dt="2020-07-22T00:38:01.727" v="6691" actId="47"/>
          <pc:sldLayoutMkLst>
            <pc:docMk/>
            <pc:sldMasterMk cId="3573788497" sldId="2147483797"/>
            <pc:sldLayoutMk cId="713529373" sldId="2147483798"/>
          </pc:sldLayoutMkLst>
        </pc:sldLayoutChg>
        <pc:sldLayoutChg chg="del">
          <pc:chgData name="Mahi Uddin" userId="e12d8e31e8d791c6" providerId="LiveId" clId="{AFF7B189-EBC0-486A-B786-E09C3411E32D}" dt="2020-07-22T00:38:01.727" v="6691" actId="47"/>
          <pc:sldLayoutMkLst>
            <pc:docMk/>
            <pc:sldMasterMk cId="3573788497" sldId="2147483797"/>
            <pc:sldLayoutMk cId="2798514139" sldId="2147483799"/>
          </pc:sldLayoutMkLst>
        </pc:sldLayoutChg>
        <pc:sldLayoutChg chg="del">
          <pc:chgData name="Mahi Uddin" userId="e12d8e31e8d791c6" providerId="LiveId" clId="{AFF7B189-EBC0-486A-B786-E09C3411E32D}" dt="2020-07-22T00:38:01.727" v="6691" actId="47"/>
          <pc:sldLayoutMkLst>
            <pc:docMk/>
            <pc:sldMasterMk cId="3573788497" sldId="2147483797"/>
            <pc:sldLayoutMk cId="2331675136" sldId="2147483800"/>
          </pc:sldLayoutMkLst>
        </pc:sldLayoutChg>
        <pc:sldLayoutChg chg="del">
          <pc:chgData name="Mahi Uddin" userId="e12d8e31e8d791c6" providerId="LiveId" clId="{AFF7B189-EBC0-486A-B786-E09C3411E32D}" dt="2020-07-22T00:38:01.727" v="6691" actId="47"/>
          <pc:sldLayoutMkLst>
            <pc:docMk/>
            <pc:sldMasterMk cId="3573788497" sldId="2147483797"/>
            <pc:sldLayoutMk cId="3225961522" sldId="2147483801"/>
          </pc:sldLayoutMkLst>
        </pc:sldLayoutChg>
        <pc:sldLayoutChg chg="del">
          <pc:chgData name="Mahi Uddin" userId="e12d8e31e8d791c6" providerId="LiveId" clId="{AFF7B189-EBC0-486A-B786-E09C3411E32D}" dt="2020-07-22T00:38:01.727" v="6691" actId="47"/>
          <pc:sldLayoutMkLst>
            <pc:docMk/>
            <pc:sldMasterMk cId="3573788497" sldId="2147483797"/>
            <pc:sldLayoutMk cId="2821669956" sldId="2147483802"/>
          </pc:sldLayoutMkLst>
        </pc:sldLayoutChg>
        <pc:sldLayoutChg chg="del">
          <pc:chgData name="Mahi Uddin" userId="e12d8e31e8d791c6" providerId="LiveId" clId="{AFF7B189-EBC0-486A-B786-E09C3411E32D}" dt="2020-07-22T00:38:01.727" v="6691" actId="47"/>
          <pc:sldLayoutMkLst>
            <pc:docMk/>
            <pc:sldMasterMk cId="3573788497" sldId="2147483797"/>
            <pc:sldLayoutMk cId="2484766982" sldId="2147483803"/>
          </pc:sldLayoutMkLst>
        </pc:sldLayoutChg>
        <pc:sldLayoutChg chg="del">
          <pc:chgData name="Mahi Uddin" userId="e12d8e31e8d791c6" providerId="LiveId" clId="{AFF7B189-EBC0-486A-B786-E09C3411E32D}" dt="2020-07-22T00:38:01.727" v="6691" actId="47"/>
          <pc:sldLayoutMkLst>
            <pc:docMk/>
            <pc:sldMasterMk cId="3573788497" sldId="2147483797"/>
            <pc:sldLayoutMk cId="3486740399" sldId="2147483804"/>
          </pc:sldLayoutMkLst>
        </pc:sldLayoutChg>
        <pc:sldLayoutChg chg="del">
          <pc:chgData name="Mahi Uddin" userId="e12d8e31e8d791c6" providerId="LiveId" clId="{AFF7B189-EBC0-486A-B786-E09C3411E32D}" dt="2020-07-22T00:38:01.727" v="6691" actId="47"/>
          <pc:sldLayoutMkLst>
            <pc:docMk/>
            <pc:sldMasterMk cId="3573788497" sldId="2147483797"/>
            <pc:sldLayoutMk cId="3607293463" sldId="2147483805"/>
          </pc:sldLayoutMkLst>
        </pc:sldLayoutChg>
        <pc:sldLayoutChg chg="del">
          <pc:chgData name="Mahi Uddin" userId="e12d8e31e8d791c6" providerId="LiveId" clId="{AFF7B189-EBC0-486A-B786-E09C3411E32D}" dt="2020-07-22T00:38:01.727" v="6691" actId="47"/>
          <pc:sldLayoutMkLst>
            <pc:docMk/>
            <pc:sldMasterMk cId="3573788497" sldId="2147483797"/>
            <pc:sldLayoutMk cId="2322921901" sldId="2147483806"/>
          </pc:sldLayoutMkLst>
        </pc:sldLayoutChg>
        <pc:sldLayoutChg chg="del">
          <pc:chgData name="Mahi Uddin" userId="e12d8e31e8d791c6" providerId="LiveId" clId="{AFF7B189-EBC0-486A-B786-E09C3411E32D}" dt="2020-07-22T00:38:01.727" v="6691" actId="47"/>
          <pc:sldLayoutMkLst>
            <pc:docMk/>
            <pc:sldMasterMk cId="3573788497" sldId="2147483797"/>
            <pc:sldLayoutMk cId="4019998250" sldId="2147483807"/>
          </pc:sldLayoutMkLst>
        </pc:sldLayoutChg>
        <pc:sldLayoutChg chg="del">
          <pc:chgData name="Mahi Uddin" userId="e12d8e31e8d791c6" providerId="LiveId" clId="{AFF7B189-EBC0-486A-B786-E09C3411E32D}" dt="2020-07-22T00:38:01.727" v="6691" actId="47"/>
          <pc:sldLayoutMkLst>
            <pc:docMk/>
            <pc:sldMasterMk cId="3573788497" sldId="2147483797"/>
            <pc:sldLayoutMk cId="3067588670" sldId="2147483808"/>
          </pc:sldLayoutMkLst>
        </pc:sldLayoutChg>
      </pc:sldMasterChg>
      <pc:sldMasterChg chg="del delSldLayout">
        <pc:chgData name="Mahi Uddin" userId="e12d8e31e8d791c6" providerId="LiveId" clId="{AFF7B189-EBC0-486A-B786-E09C3411E32D}" dt="2020-07-18T14:22:18.231" v="786" actId="47"/>
        <pc:sldMasterMkLst>
          <pc:docMk/>
          <pc:sldMasterMk cId="4254690025" sldId="2147483905"/>
        </pc:sldMasterMkLst>
        <pc:sldLayoutChg chg="del">
          <pc:chgData name="Mahi Uddin" userId="e12d8e31e8d791c6" providerId="LiveId" clId="{AFF7B189-EBC0-486A-B786-E09C3411E32D}" dt="2020-07-18T14:22:18.231" v="786" actId="47"/>
          <pc:sldLayoutMkLst>
            <pc:docMk/>
            <pc:sldMasterMk cId="4254690025" sldId="2147483905"/>
            <pc:sldLayoutMk cId="3194988488" sldId="2147483906"/>
          </pc:sldLayoutMkLst>
        </pc:sldLayoutChg>
        <pc:sldLayoutChg chg="del">
          <pc:chgData name="Mahi Uddin" userId="e12d8e31e8d791c6" providerId="LiveId" clId="{AFF7B189-EBC0-486A-B786-E09C3411E32D}" dt="2020-07-18T14:22:18.231" v="786" actId="47"/>
          <pc:sldLayoutMkLst>
            <pc:docMk/>
            <pc:sldMasterMk cId="4254690025" sldId="2147483905"/>
            <pc:sldLayoutMk cId="1298896830" sldId="2147483907"/>
          </pc:sldLayoutMkLst>
        </pc:sldLayoutChg>
        <pc:sldLayoutChg chg="del">
          <pc:chgData name="Mahi Uddin" userId="e12d8e31e8d791c6" providerId="LiveId" clId="{AFF7B189-EBC0-486A-B786-E09C3411E32D}" dt="2020-07-18T14:22:18.231" v="786" actId="47"/>
          <pc:sldLayoutMkLst>
            <pc:docMk/>
            <pc:sldMasterMk cId="4254690025" sldId="2147483905"/>
            <pc:sldLayoutMk cId="3228786006" sldId="2147483908"/>
          </pc:sldLayoutMkLst>
        </pc:sldLayoutChg>
        <pc:sldLayoutChg chg="del">
          <pc:chgData name="Mahi Uddin" userId="e12d8e31e8d791c6" providerId="LiveId" clId="{AFF7B189-EBC0-486A-B786-E09C3411E32D}" dt="2020-07-18T14:22:18.231" v="786" actId="47"/>
          <pc:sldLayoutMkLst>
            <pc:docMk/>
            <pc:sldMasterMk cId="4254690025" sldId="2147483905"/>
            <pc:sldLayoutMk cId="3218513758" sldId="2147483909"/>
          </pc:sldLayoutMkLst>
        </pc:sldLayoutChg>
        <pc:sldLayoutChg chg="del">
          <pc:chgData name="Mahi Uddin" userId="e12d8e31e8d791c6" providerId="LiveId" clId="{AFF7B189-EBC0-486A-B786-E09C3411E32D}" dt="2020-07-18T14:22:18.231" v="786" actId="47"/>
          <pc:sldLayoutMkLst>
            <pc:docMk/>
            <pc:sldMasterMk cId="4254690025" sldId="2147483905"/>
            <pc:sldLayoutMk cId="130138932" sldId="2147483910"/>
          </pc:sldLayoutMkLst>
        </pc:sldLayoutChg>
        <pc:sldLayoutChg chg="del">
          <pc:chgData name="Mahi Uddin" userId="e12d8e31e8d791c6" providerId="LiveId" clId="{AFF7B189-EBC0-486A-B786-E09C3411E32D}" dt="2020-07-18T14:22:18.231" v="786" actId="47"/>
          <pc:sldLayoutMkLst>
            <pc:docMk/>
            <pc:sldMasterMk cId="4254690025" sldId="2147483905"/>
            <pc:sldLayoutMk cId="3931454629" sldId="2147483911"/>
          </pc:sldLayoutMkLst>
        </pc:sldLayoutChg>
        <pc:sldLayoutChg chg="del">
          <pc:chgData name="Mahi Uddin" userId="e12d8e31e8d791c6" providerId="LiveId" clId="{AFF7B189-EBC0-486A-B786-E09C3411E32D}" dt="2020-07-18T14:22:18.231" v="786" actId="47"/>
          <pc:sldLayoutMkLst>
            <pc:docMk/>
            <pc:sldMasterMk cId="4254690025" sldId="2147483905"/>
            <pc:sldLayoutMk cId="4001062732" sldId="2147483912"/>
          </pc:sldLayoutMkLst>
        </pc:sldLayoutChg>
        <pc:sldLayoutChg chg="del">
          <pc:chgData name="Mahi Uddin" userId="e12d8e31e8d791c6" providerId="LiveId" clId="{AFF7B189-EBC0-486A-B786-E09C3411E32D}" dt="2020-07-18T14:22:18.231" v="786" actId="47"/>
          <pc:sldLayoutMkLst>
            <pc:docMk/>
            <pc:sldMasterMk cId="4254690025" sldId="2147483905"/>
            <pc:sldLayoutMk cId="2263609718" sldId="2147483913"/>
          </pc:sldLayoutMkLst>
        </pc:sldLayoutChg>
        <pc:sldLayoutChg chg="del">
          <pc:chgData name="Mahi Uddin" userId="e12d8e31e8d791c6" providerId="LiveId" clId="{AFF7B189-EBC0-486A-B786-E09C3411E32D}" dt="2020-07-18T14:22:18.231" v="786" actId="47"/>
          <pc:sldLayoutMkLst>
            <pc:docMk/>
            <pc:sldMasterMk cId="4254690025" sldId="2147483905"/>
            <pc:sldLayoutMk cId="813784157" sldId="2147483914"/>
          </pc:sldLayoutMkLst>
        </pc:sldLayoutChg>
        <pc:sldLayoutChg chg="del">
          <pc:chgData name="Mahi Uddin" userId="e12d8e31e8d791c6" providerId="LiveId" clId="{AFF7B189-EBC0-486A-B786-E09C3411E32D}" dt="2020-07-18T14:22:18.231" v="786" actId="47"/>
          <pc:sldLayoutMkLst>
            <pc:docMk/>
            <pc:sldMasterMk cId="4254690025" sldId="2147483905"/>
            <pc:sldLayoutMk cId="669263638" sldId="2147483915"/>
          </pc:sldLayoutMkLst>
        </pc:sldLayoutChg>
        <pc:sldLayoutChg chg="del">
          <pc:chgData name="Mahi Uddin" userId="e12d8e31e8d791c6" providerId="LiveId" clId="{AFF7B189-EBC0-486A-B786-E09C3411E32D}" dt="2020-07-18T14:22:18.231" v="786" actId="47"/>
          <pc:sldLayoutMkLst>
            <pc:docMk/>
            <pc:sldMasterMk cId="4254690025" sldId="2147483905"/>
            <pc:sldLayoutMk cId="3764202079" sldId="2147483916"/>
          </pc:sldLayoutMkLst>
        </pc:sldLayoutChg>
        <pc:sldLayoutChg chg="del">
          <pc:chgData name="Mahi Uddin" userId="e12d8e31e8d791c6" providerId="LiveId" clId="{AFF7B189-EBC0-486A-B786-E09C3411E32D}" dt="2020-07-18T14:22:18.231" v="786" actId="47"/>
          <pc:sldLayoutMkLst>
            <pc:docMk/>
            <pc:sldMasterMk cId="4254690025" sldId="2147483905"/>
            <pc:sldLayoutMk cId="2857449461" sldId="2147483917"/>
          </pc:sldLayoutMkLst>
        </pc:sldLayoutChg>
        <pc:sldLayoutChg chg="del">
          <pc:chgData name="Mahi Uddin" userId="e12d8e31e8d791c6" providerId="LiveId" clId="{AFF7B189-EBC0-486A-B786-E09C3411E32D}" dt="2020-07-18T14:22:18.231" v="786" actId="47"/>
          <pc:sldLayoutMkLst>
            <pc:docMk/>
            <pc:sldMasterMk cId="4254690025" sldId="2147483905"/>
            <pc:sldLayoutMk cId="3725609875" sldId="2147483918"/>
          </pc:sldLayoutMkLst>
        </pc:sldLayoutChg>
        <pc:sldLayoutChg chg="del">
          <pc:chgData name="Mahi Uddin" userId="e12d8e31e8d791c6" providerId="LiveId" clId="{AFF7B189-EBC0-486A-B786-E09C3411E32D}" dt="2020-07-18T14:22:18.231" v="786" actId="47"/>
          <pc:sldLayoutMkLst>
            <pc:docMk/>
            <pc:sldMasterMk cId="4254690025" sldId="2147483905"/>
            <pc:sldLayoutMk cId="3242803795" sldId="2147483919"/>
          </pc:sldLayoutMkLst>
        </pc:sldLayoutChg>
        <pc:sldLayoutChg chg="del">
          <pc:chgData name="Mahi Uddin" userId="e12d8e31e8d791c6" providerId="LiveId" clId="{AFF7B189-EBC0-486A-B786-E09C3411E32D}" dt="2020-07-18T14:22:18.231" v="786" actId="47"/>
          <pc:sldLayoutMkLst>
            <pc:docMk/>
            <pc:sldMasterMk cId="4254690025" sldId="2147483905"/>
            <pc:sldLayoutMk cId="3343173140" sldId="2147483920"/>
          </pc:sldLayoutMkLst>
        </pc:sldLayoutChg>
        <pc:sldLayoutChg chg="del">
          <pc:chgData name="Mahi Uddin" userId="e12d8e31e8d791c6" providerId="LiveId" clId="{AFF7B189-EBC0-486A-B786-E09C3411E32D}" dt="2020-07-18T14:22:18.231" v="786" actId="47"/>
          <pc:sldLayoutMkLst>
            <pc:docMk/>
            <pc:sldMasterMk cId="4254690025" sldId="2147483905"/>
            <pc:sldLayoutMk cId="1805733885" sldId="2147483921"/>
          </pc:sldLayoutMkLst>
        </pc:sldLayoutChg>
        <pc:sldLayoutChg chg="del">
          <pc:chgData name="Mahi Uddin" userId="e12d8e31e8d791c6" providerId="LiveId" clId="{AFF7B189-EBC0-486A-B786-E09C3411E32D}" dt="2020-07-18T14:22:18.231" v="786" actId="47"/>
          <pc:sldLayoutMkLst>
            <pc:docMk/>
            <pc:sldMasterMk cId="4254690025" sldId="2147483905"/>
            <pc:sldLayoutMk cId="309315237" sldId="2147483922"/>
          </pc:sldLayoutMkLst>
        </pc:sldLayoutChg>
      </pc:sldMasterChg>
      <pc:sldMasterChg chg="del delSldLayout">
        <pc:chgData name="Mahi Uddin" userId="e12d8e31e8d791c6" providerId="LiveId" clId="{AFF7B189-EBC0-486A-B786-E09C3411E32D}" dt="2020-07-18T14:22:19.741" v="787" actId="47"/>
        <pc:sldMasterMkLst>
          <pc:docMk/>
          <pc:sldMasterMk cId="1166803266" sldId="2147483941"/>
        </pc:sldMasterMkLst>
        <pc:sldLayoutChg chg="del">
          <pc:chgData name="Mahi Uddin" userId="e12d8e31e8d791c6" providerId="LiveId" clId="{AFF7B189-EBC0-486A-B786-E09C3411E32D}" dt="2020-07-18T14:22:19.741" v="787" actId="47"/>
          <pc:sldLayoutMkLst>
            <pc:docMk/>
            <pc:sldMasterMk cId="1166803266" sldId="2147483941"/>
            <pc:sldLayoutMk cId="3388355406" sldId="2147483942"/>
          </pc:sldLayoutMkLst>
        </pc:sldLayoutChg>
        <pc:sldLayoutChg chg="del">
          <pc:chgData name="Mahi Uddin" userId="e12d8e31e8d791c6" providerId="LiveId" clId="{AFF7B189-EBC0-486A-B786-E09C3411E32D}" dt="2020-07-18T14:22:19.741" v="787" actId="47"/>
          <pc:sldLayoutMkLst>
            <pc:docMk/>
            <pc:sldMasterMk cId="1166803266" sldId="2147483941"/>
            <pc:sldLayoutMk cId="835278597" sldId="2147483943"/>
          </pc:sldLayoutMkLst>
        </pc:sldLayoutChg>
        <pc:sldLayoutChg chg="del">
          <pc:chgData name="Mahi Uddin" userId="e12d8e31e8d791c6" providerId="LiveId" clId="{AFF7B189-EBC0-486A-B786-E09C3411E32D}" dt="2020-07-18T14:22:19.741" v="787" actId="47"/>
          <pc:sldLayoutMkLst>
            <pc:docMk/>
            <pc:sldMasterMk cId="1166803266" sldId="2147483941"/>
            <pc:sldLayoutMk cId="204797271" sldId="2147483944"/>
          </pc:sldLayoutMkLst>
        </pc:sldLayoutChg>
        <pc:sldLayoutChg chg="del">
          <pc:chgData name="Mahi Uddin" userId="e12d8e31e8d791c6" providerId="LiveId" clId="{AFF7B189-EBC0-486A-B786-E09C3411E32D}" dt="2020-07-18T14:22:19.741" v="787" actId="47"/>
          <pc:sldLayoutMkLst>
            <pc:docMk/>
            <pc:sldMasterMk cId="1166803266" sldId="2147483941"/>
            <pc:sldLayoutMk cId="4196888578" sldId="2147483945"/>
          </pc:sldLayoutMkLst>
        </pc:sldLayoutChg>
        <pc:sldLayoutChg chg="del">
          <pc:chgData name="Mahi Uddin" userId="e12d8e31e8d791c6" providerId="LiveId" clId="{AFF7B189-EBC0-486A-B786-E09C3411E32D}" dt="2020-07-18T14:22:19.741" v="787" actId="47"/>
          <pc:sldLayoutMkLst>
            <pc:docMk/>
            <pc:sldMasterMk cId="1166803266" sldId="2147483941"/>
            <pc:sldLayoutMk cId="677766862" sldId="2147483946"/>
          </pc:sldLayoutMkLst>
        </pc:sldLayoutChg>
        <pc:sldLayoutChg chg="del">
          <pc:chgData name="Mahi Uddin" userId="e12d8e31e8d791c6" providerId="LiveId" clId="{AFF7B189-EBC0-486A-B786-E09C3411E32D}" dt="2020-07-18T14:22:19.741" v="787" actId="47"/>
          <pc:sldLayoutMkLst>
            <pc:docMk/>
            <pc:sldMasterMk cId="1166803266" sldId="2147483941"/>
            <pc:sldLayoutMk cId="1348655727" sldId="2147483947"/>
          </pc:sldLayoutMkLst>
        </pc:sldLayoutChg>
        <pc:sldLayoutChg chg="del">
          <pc:chgData name="Mahi Uddin" userId="e12d8e31e8d791c6" providerId="LiveId" clId="{AFF7B189-EBC0-486A-B786-E09C3411E32D}" dt="2020-07-18T14:22:19.741" v="787" actId="47"/>
          <pc:sldLayoutMkLst>
            <pc:docMk/>
            <pc:sldMasterMk cId="1166803266" sldId="2147483941"/>
            <pc:sldLayoutMk cId="253448000" sldId="2147483948"/>
          </pc:sldLayoutMkLst>
        </pc:sldLayoutChg>
        <pc:sldLayoutChg chg="del">
          <pc:chgData name="Mahi Uddin" userId="e12d8e31e8d791c6" providerId="LiveId" clId="{AFF7B189-EBC0-486A-B786-E09C3411E32D}" dt="2020-07-18T14:22:19.741" v="787" actId="47"/>
          <pc:sldLayoutMkLst>
            <pc:docMk/>
            <pc:sldMasterMk cId="1166803266" sldId="2147483941"/>
            <pc:sldLayoutMk cId="4168963805" sldId="2147483949"/>
          </pc:sldLayoutMkLst>
        </pc:sldLayoutChg>
        <pc:sldLayoutChg chg="del">
          <pc:chgData name="Mahi Uddin" userId="e12d8e31e8d791c6" providerId="LiveId" clId="{AFF7B189-EBC0-486A-B786-E09C3411E32D}" dt="2020-07-18T14:22:19.741" v="787" actId="47"/>
          <pc:sldLayoutMkLst>
            <pc:docMk/>
            <pc:sldMasterMk cId="1166803266" sldId="2147483941"/>
            <pc:sldLayoutMk cId="2405759677" sldId="2147483950"/>
          </pc:sldLayoutMkLst>
        </pc:sldLayoutChg>
        <pc:sldLayoutChg chg="del">
          <pc:chgData name="Mahi Uddin" userId="e12d8e31e8d791c6" providerId="LiveId" clId="{AFF7B189-EBC0-486A-B786-E09C3411E32D}" dt="2020-07-18T14:22:19.741" v="787" actId="47"/>
          <pc:sldLayoutMkLst>
            <pc:docMk/>
            <pc:sldMasterMk cId="1166803266" sldId="2147483941"/>
            <pc:sldLayoutMk cId="4260773384" sldId="2147483951"/>
          </pc:sldLayoutMkLst>
        </pc:sldLayoutChg>
        <pc:sldLayoutChg chg="del">
          <pc:chgData name="Mahi Uddin" userId="e12d8e31e8d791c6" providerId="LiveId" clId="{AFF7B189-EBC0-486A-B786-E09C3411E32D}" dt="2020-07-18T14:22:19.741" v="787" actId="47"/>
          <pc:sldLayoutMkLst>
            <pc:docMk/>
            <pc:sldMasterMk cId="1166803266" sldId="2147483941"/>
            <pc:sldLayoutMk cId="1083993240" sldId="2147483952"/>
          </pc:sldLayoutMkLst>
        </pc:sldLayoutChg>
        <pc:sldLayoutChg chg="del">
          <pc:chgData name="Mahi Uddin" userId="e12d8e31e8d791c6" providerId="LiveId" clId="{AFF7B189-EBC0-486A-B786-E09C3411E32D}" dt="2020-07-18T14:22:19.741" v="787" actId="47"/>
          <pc:sldLayoutMkLst>
            <pc:docMk/>
            <pc:sldMasterMk cId="1166803266" sldId="2147483941"/>
            <pc:sldLayoutMk cId="3066321194" sldId="2147483953"/>
          </pc:sldLayoutMkLst>
        </pc:sldLayoutChg>
        <pc:sldLayoutChg chg="del">
          <pc:chgData name="Mahi Uddin" userId="e12d8e31e8d791c6" providerId="LiveId" clId="{AFF7B189-EBC0-486A-B786-E09C3411E32D}" dt="2020-07-18T14:22:19.741" v="787" actId="47"/>
          <pc:sldLayoutMkLst>
            <pc:docMk/>
            <pc:sldMasterMk cId="1166803266" sldId="2147483941"/>
            <pc:sldLayoutMk cId="2932755850" sldId="2147483954"/>
          </pc:sldLayoutMkLst>
        </pc:sldLayoutChg>
        <pc:sldLayoutChg chg="del">
          <pc:chgData name="Mahi Uddin" userId="e12d8e31e8d791c6" providerId="LiveId" clId="{AFF7B189-EBC0-486A-B786-E09C3411E32D}" dt="2020-07-18T14:22:19.741" v="787" actId="47"/>
          <pc:sldLayoutMkLst>
            <pc:docMk/>
            <pc:sldMasterMk cId="1166803266" sldId="2147483941"/>
            <pc:sldLayoutMk cId="577280435" sldId="2147483955"/>
          </pc:sldLayoutMkLst>
        </pc:sldLayoutChg>
        <pc:sldLayoutChg chg="del">
          <pc:chgData name="Mahi Uddin" userId="e12d8e31e8d791c6" providerId="LiveId" clId="{AFF7B189-EBC0-486A-B786-E09C3411E32D}" dt="2020-07-18T14:22:19.741" v="787" actId="47"/>
          <pc:sldLayoutMkLst>
            <pc:docMk/>
            <pc:sldMasterMk cId="1166803266" sldId="2147483941"/>
            <pc:sldLayoutMk cId="2068259039" sldId="2147483956"/>
          </pc:sldLayoutMkLst>
        </pc:sldLayoutChg>
        <pc:sldLayoutChg chg="del">
          <pc:chgData name="Mahi Uddin" userId="e12d8e31e8d791c6" providerId="LiveId" clId="{AFF7B189-EBC0-486A-B786-E09C3411E32D}" dt="2020-07-18T14:22:19.741" v="787" actId="47"/>
          <pc:sldLayoutMkLst>
            <pc:docMk/>
            <pc:sldMasterMk cId="1166803266" sldId="2147483941"/>
            <pc:sldLayoutMk cId="3619660133" sldId="2147483957"/>
          </pc:sldLayoutMkLst>
        </pc:sldLayoutChg>
        <pc:sldLayoutChg chg="del">
          <pc:chgData name="Mahi Uddin" userId="e12d8e31e8d791c6" providerId="LiveId" clId="{AFF7B189-EBC0-486A-B786-E09C3411E32D}" dt="2020-07-18T14:22:19.741" v="787" actId="47"/>
          <pc:sldLayoutMkLst>
            <pc:docMk/>
            <pc:sldMasterMk cId="1166803266" sldId="2147483941"/>
            <pc:sldLayoutMk cId="1381237468" sldId="2147483958"/>
          </pc:sldLayoutMkLst>
        </pc:sldLayoutChg>
      </pc:sldMasterChg>
      <pc:sldMasterChg chg="del delSldLayout">
        <pc:chgData name="Mahi Uddin" userId="e12d8e31e8d791c6" providerId="LiveId" clId="{AFF7B189-EBC0-486A-B786-E09C3411E32D}" dt="2020-07-18T14:22:22.340" v="789" actId="47"/>
        <pc:sldMasterMkLst>
          <pc:docMk/>
          <pc:sldMasterMk cId="63803758" sldId="2147483959"/>
        </pc:sldMasterMkLst>
        <pc:sldLayoutChg chg="del">
          <pc:chgData name="Mahi Uddin" userId="e12d8e31e8d791c6" providerId="LiveId" clId="{AFF7B189-EBC0-486A-B786-E09C3411E32D}" dt="2020-07-18T14:22:22.340" v="789" actId="47"/>
          <pc:sldLayoutMkLst>
            <pc:docMk/>
            <pc:sldMasterMk cId="63803758" sldId="2147483959"/>
            <pc:sldLayoutMk cId="2105132719" sldId="2147483960"/>
          </pc:sldLayoutMkLst>
        </pc:sldLayoutChg>
        <pc:sldLayoutChg chg="del">
          <pc:chgData name="Mahi Uddin" userId="e12d8e31e8d791c6" providerId="LiveId" clId="{AFF7B189-EBC0-486A-B786-E09C3411E32D}" dt="2020-07-18T14:22:22.340" v="789" actId="47"/>
          <pc:sldLayoutMkLst>
            <pc:docMk/>
            <pc:sldMasterMk cId="63803758" sldId="2147483959"/>
            <pc:sldLayoutMk cId="1937233246" sldId="2147483961"/>
          </pc:sldLayoutMkLst>
        </pc:sldLayoutChg>
        <pc:sldLayoutChg chg="del">
          <pc:chgData name="Mahi Uddin" userId="e12d8e31e8d791c6" providerId="LiveId" clId="{AFF7B189-EBC0-486A-B786-E09C3411E32D}" dt="2020-07-18T14:22:22.340" v="789" actId="47"/>
          <pc:sldLayoutMkLst>
            <pc:docMk/>
            <pc:sldMasterMk cId="63803758" sldId="2147483959"/>
            <pc:sldLayoutMk cId="391627158" sldId="2147483962"/>
          </pc:sldLayoutMkLst>
        </pc:sldLayoutChg>
        <pc:sldLayoutChg chg="del">
          <pc:chgData name="Mahi Uddin" userId="e12d8e31e8d791c6" providerId="LiveId" clId="{AFF7B189-EBC0-486A-B786-E09C3411E32D}" dt="2020-07-18T14:22:22.340" v="789" actId="47"/>
          <pc:sldLayoutMkLst>
            <pc:docMk/>
            <pc:sldMasterMk cId="63803758" sldId="2147483959"/>
            <pc:sldLayoutMk cId="1773142538" sldId="2147483963"/>
          </pc:sldLayoutMkLst>
        </pc:sldLayoutChg>
        <pc:sldLayoutChg chg="del">
          <pc:chgData name="Mahi Uddin" userId="e12d8e31e8d791c6" providerId="LiveId" clId="{AFF7B189-EBC0-486A-B786-E09C3411E32D}" dt="2020-07-18T14:22:22.340" v="789" actId="47"/>
          <pc:sldLayoutMkLst>
            <pc:docMk/>
            <pc:sldMasterMk cId="63803758" sldId="2147483959"/>
            <pc:sldLayoutMk cId="40136870" sldId="2147483964"/>
          </pc:sldLayoutMkLst>
        </pc:sldLayoutChg>
        <pc:sldLayoutChg chg="del">
          <pc:chgData name="Mahi Uddin" userId="e12d8e31e8d791c6" providerId="LiveId" clId="{AFF7B189-EBC0-486A-B786-E09C3411E32D}" dt="2020-07-18T14:22:22.340" v="789" actId="47"/>
          <pc:sldLayoutMkLst>
            <pc:docMk/>
            <pc:sldMasterMk cId="63803758" sldId="2147483959"/>
            <pc:sldLayoutMk cId="138325552" sldId="2147483965"/>
          </pc:sldLayoutMkLst>
        </pc:sldLayoutChg>
        <pc:sldLayoutChg chg="del">
          <pc:chgData name="Mahi Uddin" userId="e12d8e31e8d791c6" providerId="LiveId" clId="{AFF7B189-EBC0-486A-B786-E09C3411E32D}" dt="2020-07-18T14:22:22.340" v="789" actId="47"/>
          <pc:sldLayoutMkLst>
            <pc:docMk/>
            <pc:sldMasterMk cId="63803758" sldId="2147483959"/>
            <pc:sldLayoutMk cId="3878363024" sldId="2147483966"/>
          </pc:sldLayoutMkLst>
        </pc:sldLayoutChg>
        <pc:sldLayoutChg chg="del">
          <pc:chgData name="Mahi Uddin" userId="e12d8e31e8d791c6" providerId="LiveId" clId="{AFF7B189-EBC0-486A-B786-E09C3411E32D}" dt="2020-07-18T14:22:22.340" v="789" actId="47"/>
          <pc:sldLayoutMkLst>
            <pc:docMk/>
            <pc:sldMasterMk cId="63803758" sldId="2147483959"/>
            <pc:sldLayoutMk cId="2544867317" sldId="2147483967"/>
          </pc:sldLayoutMkLst>
        </pc:sldLayoutChg>
        <pc:sldLayoutChg chg="del">
          <pc:chgData name="Mahi Uddin" userId="e12d8e31e8d791c6" providerId="LiveId" clId="{AFF7B189-EBC0-486A-B786-E09C3411E32D}" dt="2020-07-18T14:22:22.340" v="789" actId="47"/>
          <pc:sldLayoutMkLst>
            <pc:docMk/>
            <pc:sldMasterMk cId="63803758" sldId="2147483959"/>
            <pc:sldLayoutMk cId="2786227798" sldId="2147483968"/>
          </pc:sldLayoutMkLst>
        </pc:sldLayoutChg>
        <pc:sldLayoutChg chg="del">
          <pc:chgData name="Mahi Uddin" userId="e12d8e31e8d791c6" providerId="LiveId" clId="{AFF7B189-EBC0-486A-B786-E09C3411E32D}" dt="2020-07-18T14:22:22.340" v="789" actId="47"/>
          <pc:sldLayoutMkLst>
            <pc:docMk/>
            <pc:sldMasterMk cId="63803758" sldId="2147483959"/>
            <pc:sldLayoutMk cId="1396735509" sldId="2147483969"/>
          </pc:sldLayoutMkLst>
        </pc:sldLayoutChg>
        <pc:sldLayoutChg chg="del">
          <pc:chgData name="Mahi Uddin" userId="e12d8e31e8d791c6" providerId="LiveId" clId="{AFF7B189-EBC0-486A-B786-E09C3411E32D}" dt="2020-07-18T14:22:22.340" v="789" actId="47"/>
          <pc:sldLayoutMkLst>
            <pc:docMk/>
            <pc:sldMasterMk cId="63803758" sldId="2147483959"/>
            <pc:sldLayoutMk cId="3330088382" sldId="2147483970"/>
          </pc:sldLayoutMkLst>
        </pc:sldLayoutChg>
      </pc:sldMasterChg>
      <pc:sldMasterChg chg="del delSldLayout">
        <pc:chgData name="Mahi Uddin" userId="e12d8e31e8d791c6" providerId="LiveId" clId="{AFF7B189-EBC0-486A-B786-E09C3411E32D}" dt="2020-07-21T15:41:35.490" v="6672" actId="47"/>
        <pc:sldMasterMkLst>
          <pc:docMk/>
          <pc:sldMasterMk cId="2173637047" sldId="2147484037"/>
        </pc:sldMasterMkLst>
        <pc:sldLayoutChg chg="del">
          <pc:chgData name="Mahi Uddin" userId="e12d8e31e8d791c6" providerId="LiveId" clId="{AFF7B189-EBC0-486A-B786-E09C3411E32D}" dt="2020-07-21T15:41:35.490" v="6672" actId="47"/>
          <pc:sldLayoutMkLst>
            <pc:docMk/>
            <pc:sldMasterMk cId="2173637047" sldId="2147484037"/>
            <pc:sldLayoutMk cId="870859432" sldId="2147484038"/>
          </pc:sldLayoutMkLst>
        </pc:sldLayoutChg>
        <pc:sldLayoutChg chg="del">
          <pc:chgData name="Mahi Uddin" userId="e12d8e31e8d791c6" providerId="LiveId" clId="{AFF7B189-EBC0-486A-B786-E09C3411E32D}" dt="2020-07-21T15:41:35.490" v="6672" actId="47"/>
          <pc:sldLayoutMkLst>
            <pc:docMk/>
            <pc:sldMasterMk cId="2173637047" sldId="2147484037"/>
            <pc:sldLayoutMk cId="890085487" sldId="2147484039"/>
          </pc:sldLayoutMkLst>
        </pc:sldLayoutChg>
        <pc:sldLayoutChg chg="del">
          <pc:chgData name="Mahi Uddin" userId="e12d8e31e8d791c6" providerId="LiveId" clId="{AFF7B189-EBC0-486A-B786-E09C3411E32D}" dt="2020-07-21T15:41:35.490" v="6672" actId="47"/>
          <pc:sldLayoutMkLst>
            <pc:docMk/>
            <pc:sldMasterMk cId="2173637047" sldId="2147484037"/>
            <pc:sldLayoutMk cId="2928041198" sldId="2147484040"/>
          </pc:sldLayoutMkLst>
        </pc:sldLayoutChg>
        <pc:sldLayoutChg chg="del">
          <pc:chgData name="Mahi Uddin" userId="e12d8e31e8d791c6" providerId="LiveId" clId="{AFF7B189-EBC0-486A-B786-E09C3411E32D}" dt="2020-07-21T15:41:35.490" v="6672" actId="47"/>
          <pc:sldLayoutMkLst>
            <pc:docMk/>
            <pc:sldMasterMk cId="2173637047" sldId="2147484037"/>
            <pc:sldLayoutMk cId="2816795901" sldId="2147484041"/>
          </pc:sldLayoutMkLst>
        </pc:sldLayoutChg>
        <pc:sldLayoutChg chg="del">
          <pc:chgData name="Mahi Uddin" userId="e12d8e31e8d791c6" providerId="LiveId" clId="{AFF7B189-EBC0-486A-B786-E09C3411E32D}" dt="2020-07-21T15:41:35.490" v="6672" actId="47"/>
          <pc:sldLayoutMkLst>
            <pc:docMk/>
            <pc:sldMasterMk cId="2173637047" sldId="2147484037"/>
            <pc:sldLayoutMk cId="4256996330" sldId="2147484042"/>
          </pc:sldLayoutMkLst>
        </pc:sldLayoutChg>
        <pc:sldLayoutChg chg="del">
          <pc:chgData name="Mahi Uddin" userId="e12d8e31e8d791c6" providerId="LiveId" clId="{AFF7B189-EBC0-486A-B786-E09C3411E32D}" dt="2020-07-21T15:41:35.490" v="6672" actId="47"/>
          <pc:sldLayoutMkLst>
            <pc:docMk/>
            <pc:sldMasterMk cId="2173637047" sldId="2147484037"/>
            <pc:sldLayoutMk cId="952075470" sldId="2147484043"/>
          </pc:sldLayoutMkLst>
        </pc:sldLayoutChg>
        <pc:sldLayoutChg chg="del">
          <pc:chgData name="Mahi Uddin" userId="e12d8e31e8d791c6" providerId="LiveId" clId="{AFF7B189-EBC0-486A-B786-E09C3411E32D}" dt="2020-07-21T15:41:35.490" v="6672" actId="47"/>
          <pc:sldLayoutMkLst>
            <pc:docMk/>
            <pc:sldMasterMk cId="2173637047" sldId="2147484037"/>
            <pc:sldLayoutMk cId="3327814625" sldId="2147484044"/>
          </pc:sldLayoutMkLst>
        </pc:sldLayoutChg>
        <pc:sldLayoutChg chg="del">
          <pc:chgData name="Mahi Uddin" userId="e12d8e31e8d791c6" providerId="LiveId" clId="{AFF7B189-EBC0-486A-B786-E09C3411E32D}" dt="2020-07-21T15:41:35.490" v="6672" actId="47"/>
          <pc:sldLayoutMkLst>
            <pc:docMk/>
            <pc:sldMasterMk cId="2173637047" sldId="2147484037"/>
            <pc:sldLayoutMk cId="2723437448" sldId="2147484045"/>
          </pc:sldLayoutMkLst>
        </pc:sldLayoutChg>
        <pc:sldLayoutChg chg="del">
          <pc:chgData name="Mahi Uddin" userId="e12d8e31e8d791c6" providerId="LiveId" clId="{AFF7B189-EBC0-486A-B786-E09C3411E32D}" dt="2020-07-21T15:41:35.490" v="6672" actId="47"/>
          <pc:sldLayoutMkLst>
            <pc:docMk/>
            <pc:sldMasterMk cId="2173637047" sldId="2147484037"/>
            <pc:sldLayoutMk cId="4202620689" sldId="2147484046"/>
          </pc:sldLayoutMkLst>
        </pc:sldLayoutChg>
        <pc:sldLayoutChg chg="del">
          <pc:chgData name="Mahi Uddin" userId="e12d8e31e8d791c6" providerId="LiveId" clId="{AFF7B189-EBC0-486A-B786-E09C3411E32D}" dt="2020-07-21T15:41:35.490" v="6672" actId="47"/>
          <pc:sldLayoutMkLst>
            <pc:docMk/>
            <pc:sldMasterMk cId="2173637047" sldId="2147484037"/>
            <pc:sldLayoutMk cId="2941151860" sldId="2147484047"/>
          </pc:sldLayoutMkLst>
        </pc:sldLayoutChg>
        <pc:sldLayoutChg chg="del">
          <pc:chgData name="Mahi Uddin" userId="e12d8e31e8d791c6" providerId="LiveId" clId="{AFF7B189-EBC0-486A-B786-E09C3411E32D}" dt="2020-07-21T15:41:35.490" v="6672" actId="47"/>
          <pc:sldLayoutMkLst>
            <pc:docMk/>
            <pc:sldMasterMk cId="2173637047" sldId="2147484037"/>
            <pc:sldLayoutMk cId="1660213789" sldId="2147484048"/>
          </pc:sldLayoutMkLst>
        </pc:sldLayoutChg>
      </pc:sldMasterChg>
      <pc:sldMasterChg chg="del delSldLayout">
        <pc:chgData name="Mahi Uddin" userId="e12d8e31e8d791c6" providerId="LiveId" clId="{AFF7B189-EBC0-486A-B786-E09C3411E32D}" dt="2020-07-22T00:52:24.459" v="7066" actId="47"/>
        <pc:sldMasterMkLst>
          <pc:docMk/>
          <pc:sldMasterMk cId="3014876044" sldId="2147484199"/>
        </pc:sldMasterMkLst>
        <pc:sldLayoutChg chg="del">
          <pc:chgData name="Mahi Uddin" userId="e12d8e31e8d791c6" providerId="LiveId" clId="{AFF7B189-EBC0-486A-B786-E09C3411E32D}" dt="2020-07-22T00:52:24.459" v="7066" actId="47"/>
          <pc:sldLayoutMkLst>
            <pc:docMk/>
            <pc:sldMasterMk cId="3014876044" sldId="2147484199"/>
            <pc:sldLayoutMk cId="3927360993" sldId="2147484200"/>
          </pc:sldLayoutMkLst>
        </pc:sldLayoutChg>
        <pc:sldLayoutChg chg="del">
          <pc:chgData name="Mahi Uddin" userId="e12d8e31e8d791c6" providerId="LiveId" clId="{AFF7B189-EBC0-486A-B786-E09C3411E32D}" dt="2020-07-22T00:52:24.459" v="7066" actId="47"/>
          <pc:sldLayoutMkLst>
            <pc:docMk/>
            <pc:sldMasterMk cId="3014876044" sldId="2147484199"/>
            <pc:sldLayoutMk cId="4082042795" sldId="2147484201"/>
          </pc:sldLayoutMkLst>
        </pc:sldLayoutChg>
        <pc:sldLayoutChg chg="del">
          <pc:chgData name="Mahi Uddin" userId="e12d8e31e8d791c6" providerId="LiveId" clId="{AFF7B189-EBC0-486A-B786-E09C3411E32D}" dt="2020-07-22T00:52:24.459" v="7066" actId="47"/>
          <pc:sldLayoutMkLst>
            <pc:docMk/>
            <pc:sldMasterMk cId="3014876044" sldId="2147484199"/>
            <pc:sldLayoutMk cId="1576126935" sldId="2147484202"/>
          </pc:sldLayoutMkLst>
        </pc:sldLayoutChg>
        <pc:sldLayoutChg chg="del">
          <pc:chgData name="Mahi Uddin" userId="e12d8e31e8d791c6" providerId="LiveId" clId="{AFF7B189-EBC0-486A-B786-E09C3411E32D}" dt="2020-07-22T00:52:24.459" v="7066" actId="47"/>
          <pc:sldLayoutMkLst>
            <pc:docMk/>
            <pc:sldMasterMk cId="3014876044" sldId="2147484199"/>
            <pc:sldLayoutMk cId="931952790" sldId="2147484203"/>
          </pc:sldLayoutMkLst>
        </pc:sldLayoutChg>
        <pc:sldLayoutChg chg="del">
          <pc:chgData name="Mahi Uddin" userId="e12d8e31e8d791c6" providerId="LiveId" clId="{AFF7B189-EBC0-486A-B786-E09C3411E32D}" dt="2020-07-22T00:52:24.459" v="7066" actId="47"/>
          <pc:sldLayoutMkLst>
            <pc:docMk/>
            <pc:sldMasterMk cId="3014876044" sldId="2147484199"/>
            <pc:sldLayoutMk cId="1760664512" sldId="2147484204"/>
          </pc:sldLayoutMkLst>
        </pc:sldLayoutChg>
        <pc:sldLayoutChg chg="del">
          <pc:chgData name="Mahi Uddin" userId="e12d8e31e8d791c6" providerId="LiveId" clId="{AFF7B189-EBC0-486A-B786-E09C3411E32D}" dt="2020-07-22T00:52:24.459" v="7066" actId="47"/>
          <pc:sldLayoutMkLst>
            <pc:docMk/>
            <pc:sldMasterMk cId="3014876044" sldId="2147484199"/>
            <pc:sldLayoutMk cId="2138770792" sldId="2147484205"/>
          </pc:sldLayoutMkLst>
        </pc:sldLayoutChg>
        <pc:sldLayoutChg chg="del">
          <pc:chgData name="Mahi Uddin" userId="e12d8e31e8d791c6" providerId="LiveId" clId="{AFF7B189-EBC0-486A-B786-E09C3411E32D}" dt="2020-07-22T00:52:24.459" v="7066" actId="47"/>
          <pc:sldLayoutMkLst>
            <pc:docMk/>
            <pc:sldMasterMk cId="3014876044" sldId="2147484199"/>
            <pc:sldLayoutMk cId="1455346905" sldId="2147484206"/>
          </pc:sldLayoutMkLst>
        </pc:sldLayoutChg>
        <pc:sldLayoutChg chg="del">
          <pc:chgData name="Mahi Uddin" userId="e12d8e31e8d791c6" providerId="LiveId" clId="{AFF7B189-EBC0-486A-B786-E09C3411E32D}" dt="2020-07-22T00:52:24.459" v="7066" actId="47"/>
          <pc:sldLayoutMkLst>
            <pc:docMk/>
            <pc:sldMasterMk cId="3014876044" sldId="2147484199"/>
            <pc:sldLayoutMk cId="2719535606" sldId="2147484207"/>
          </pc:sldLayoutMkLst>
        </pc:sldLayoutChg>
        <pc:sldLayoutChg chg="del">
          <pc:chgData name="Mahi Uddin" userId="e12d8e31e8d791c6" providerId="LiveId" clId="{AFF7B189-EBC0-486A-B786-E09C3411E32D}" dt="2020-07-22T00:52:24.459" v="7066" actId="47"/>
          <pc:sldLayoutMkLst>
            <pc:docMk/>
            <pc:sldMasterMk cId="3014876044" sldId="2147484199"/>
            <pc:sldLayoutMk cId="408342229" sldId="2147484208"/>
          </pc:sldLayoutMkLst>
        </pc:sldLayoutChg>
        <pc:sldLayoutChg chg="del">
          <pc:chgData name="Mahi Uddin" userId="e12d8e31e8d791c6" providerId="LiveId" clId="{AFF7B189-EBC0-486A-B786-E09C3411E32D}" dt="2020-07-22T00:52:24.459" v="7066" actId="47"/>
          <pc:sldLayoutMkLst>
            <pc:docMk/>
            <pc:sldMasterMk cId="3014876044" sldId="2147484199"/>
            <pc:sldLayoutMk cId="2924259881" sldId="2147484209"/>
          </pc:sldLayoutMkLst>
        </pc:sldLayoutChg>
        <pc:sldLayoutChg chg="del">
          <pc:chgData name="Mahi Uddin" userId="e12d8e31e8d791c6" providerId="LiveId" clId="{AFF7B189-EBC0-486A-B786-E09C3411E32D}" dt="2020-07-22T00:52:24.459" v="7066" actId="47"/>
          <pc:sldLayoutMkLst>
            <pc:docMk/>
            <pc:sldMasterMk cId="3014876044" sldId="2147484199"/>
            <pc:sldLayoutMk cId="112187634" sldId="2147484210"/>
          </pc:sldLayoutMkLst>
        </pc:sldLayoutChg>
        <pc:sldLayoutChg chg="del">
          <pc:chgData name="Mahi Uddin" userId="e12d8e31e8d791c6" providerId="LiveId" clId="{AFF7B189-EBC0-486A-B786-E09C3411E32D}" dt="2020-07-22T00:52:24.459" v="7066" actId="47"/>
          <pc:sldLayoutMkLst>
            <pc:docMk/>
            <pc:sldMasterMk cId="3014876044" sldId="2147484199"/>
            <pc:sldLayoutMk cId="2316847813" sldId="2147484211"/>
          </pc:sldLayoutMkLst>
        </pc:sldLayoutChg>
        <pc:sldLayoutChg chg="del">
          <pc:chgData name="Mahi Uddin" userId="e12d8e31e8d791c6" providerId="LiveId" clId="{AFF7B189-EBC0-486A-B786-E09C3411E32D}" dt="2020-07-22T00:52:24.459" v="7066" actId="47"/>
          <pc:sldLayoutMkLst>
            <pc:docMk/>
            <pc:sldMasterMk cId="3014876044" sldId="2147484199"/>
            <pc:sldLayoutMk cId="4215148324" sldId="2147484212"/>
          </pc:sldLayoutMkLst>
        </pc:sldLayoutChg>
        <pc:sldLayoutChg chg="del">
          <pc:chgData name="Mahi Uddin" userId="e12d8e31e8d791c6" providerId="LiveId" clId="{AFF7B189-EBC0-486A-B786-E09C3411E32D}" dt="2020-07-22T00:52:24.459" v="7066" actId="47"/>
          <pc:sldLayoutMkLst>
            <pc:docMk/>
            <pc:sldMasterMk cId="3014876044" sldId="2147484199"/>
            <pc:sldLayoutMk cId="1926145639" sldId="2147484213"/>
          </pc:sldLayoutMkLst>
        </pc:sldLayoutChg>
        <pc:sldLayoutChg chg="del">
          <pc:chgData name="Mahi Uddin" userId="e12d8e31e8d791c6" providerId="LiveId" clId="{AFF7B189-EBC0-486A-B786-E09C3411E32D}" dt="2020-07-22T00:52:24.459" v="7066" actId="47"/>
          <pc:sldLayoutMkLst>
            <pc:docMk/>
            <pc:sldMasterMk cId="3014876044" sldId="2147484199"/>
            <pc:sldLayoutMk cId="2667255539" sldId="2147484214"/>
          </pc:sldLayoutMkLst>
        </pc:sldLayoutChg>
        <pc:sldLayoutChg chg="del">
          <pc:chgData name="Mahi Uddin" userId="e12d8e31e8d791c6" providerId="LiveId" clId="{AFF7B189-EBC0-486A-B786-E09C3411E32D}" dt="2020-07-22T00:52:24.459" v="7066" actId="47"/>
          <pc:sldLayoutMkLst>
            <pc:docMk/>
            <pc:sldMasterMk cId="3014876044" sldId="2147484199"/>
            <pc:sldLayoutMk cId="904085803" sldId="2147484215"/>
          </pc:sldLayoutMkLst>
        </pc:sldLayoutChg>
        <pc:sldLayoutChg chg="del">
          <pc:chgData name="Mahi Uddin" userId="e12d8e31e8d791c6" providerId="LiveId" clId="{AFF7B189-EBC0-486A-B786-E09C3411E32D}" dt="2020-07-22T00:52:24.459" v="7066" actId="47"/>
          <pc:sldLayoutMkLst>
            <pc:docMk/>
            <pc:sldMasterMk cId="3014876044" sldId="2147484199"/>
            <pc:sldLayoutMk cId="1866010281" sldId="2147484216"/>
          </pc:sldLayoutMkLst>
        </pc:sldLayoutChg>
      </pc:sldMasterChg>
      <pc:sldMasterChg chg="del delSldLayout">
        <pc:chgData name="Mahi Uddin" userId="e12d8e31e8d791c6" providerId="LiveId" clId="{AFF7B189-EBC0-486A-B786-E09C3411E32D}" dt="2020-07-22T00:52:25.886" v="7067" actId="47"/>
        <pc:sldMasterMkLst>
          <pc:docMk/>
          <pc:sldMasterMk cId="253177138" sldId="2147484229"/>
        </pc:sldMasterMkLst>
        <pc:sldLayoutChg chg="del">
          <pc:chgData name="Mahi Uddin" userId="e12d8e31e8d791c6" providerId="LiveId" clId="{AFF7B189-EBC0-486A-B786-E09C3411E32D}" dt="2020-07-22T00:52:25.886" v="7067" actId="47"/>
          <pc:sldLayoutMkLst>
            <pc:docMk/>
            <pc:sldMasterMk cId="253177138" sldId="2147484229"/>
            <pc:sldLayoutMk cId="696445040" sldId="2147484230"/>
          </pc:sldLayoutMkLst>
        </pc:sldLayoutChg>
        <pc:sldLayoutChg chg="del">
          <pc:chgData name="Mahi Uddin" userId="e12d8e31e8d791c6" providerId="LiveId" clId="{AFF7B189-EBC0-486A-B786-E09C3411E32D}" dt="2020-07-22T00:52:25.886" v="7067" actId="47"/>
          <pc:sldLayoutMkLst>
            <pc:docMk/>
            <pc:sldMasterMk cId="253177138" sldId="2147484229"/>
            <pc:sldLayoutMk cId="165596713" sldId="2147484231"/>
          </pc:sldLayoutMkLst>
        </pc:sldLayoutChg>
        <pc:sldLayoutChg chg="del">
          <pc:chgData name="Mahi Uddin" userId="e12d8e31e8d791c6" providerId="LiveId" clId="{AFF7B189-EBC0-486A-B786-E09C3411E32D}" dt="2020-07-22T00:52:25.886" v="7067" actId="47"/>
          <pc:sldLayoutMkLst>
            <pc:docMk/>
            <pc:sldMasterMk cId="253177138" sldId="2147484229"/>
            <pc:sldLayoutMk cId="165187197" sldId="2147484232"/>
          </pc:sldLayoutMkLst>
        </pc:sldLayoutChg>
        <pc:sldLayoutChg chg="del">
          <pc:chgData name="Mahi Uddin" userId="e12d8e31e8d791c6" providerId="LiveId" clId="{AFF7B189-EBC0-486A-B786-E09C3411E32D}" dt="2020-07-22T00:52:25.886" v="7067" actId="47"/>
          <pc:sldLayoutMkLst>
            <pc:docMk/>
            <pc:sldMasterMk cId="253177138" sldId="2147484229"/>
            <pc:sldLayoutMk cId="2859968925" sldId="2147484233"/>
          </pc:sldLayoutMkLst>
        </pc:sldLayoutChg>
        <pc:sldLayoutChg chg="del">
          <pc:chgData name="Mahi Uddin" userId="e12d8e31e8d791c6" providerId="LiveId" clId="{AFF7B189-EBC0-486A-B786-E09C3411E32D}" dt="2020-07-22T00:52:25.886" v="7067" actId="47"/>
          <pc:sldLayoutMkLst>
            <pc:docMk/>
            <pc:sldMasterMk cId="253177138" sldId="2147484229"/>
            <pc:sldLayoutMk cId="1713652697" sldId="2147484234"/>
          </pc:sldLayoutMkLst>
        </pc:sldLayoutChg>
        <pc:sldLayoutChg chg="del">
          <pc:chgData name="Mahi Uddin" userId="e12d8e31e8d791c6" providerId="LiveId" clId="{AFF7B189-EBC0-486A-B786-E09C3411E32D}" dt="2020-07-22T00:52:25.886" v="7067" actId="47"/>
          <pc:sldLayoutMkLst>
            <pc:docMk/>
            <pc:sldMasterMk cId="253177138" sldId="2147484229"/>
            <pc:sldLayoutMk cId="3899693457" sldId="2147484235"/>
          </pc:sldLayoutMkLst>
        </pc:sldLayoutChg>
        <pc:sldLayoutChg chg="del">
          <pc:chgData name="Mahi Uddin" userId="e12d8e31e8d791c6" providerId="LiveId" clId="{AFF7B189-EBC0-486A-B786-E09C3411E32D}" dt="2020-07-22T00:52:25.886" v="7067" actId="47"/>
          <pc:sldLayoutMkLst>
            <pc:docMk/>
            <pc:sldMasterMk cId="253177138" sldId="2147484229"/>
            <pc:sldLayoutMk cId="720912036" sldId="2147484236"/>
          </pc:sldLayoutMkLst>
        </pc:sldLayoutChg>
        <pc:sldLayoutChg chg="del">
          <pc:chgData name="Mahi Uddin" userId="e12d8e31e8d791c6" providerId="LiveId" clId="{AFF7B189-EBC0-486A-B786-E09C3411E32D}" dt="2020-07-22T00:52:25.886" v="7067" actId="47"/>
          <pc:sldLayoutMkLst>
            <pc:docMk/>
            <pc:sldMasterMk cId="253177138" sldId="2147484229"/>
            <pc:sldLayoutMk cId="2397374223" sldId="2147484237"/>
          </pc:sldLayoutMkLst>
        </pc:sldLayoutChg>
        <pc:sldLayoutChg chg="del">
          <pc:chgData name="Mahi Uddin" userId="e12d8e31e8d791c6" providerId="LiveId" clId="{AFF7B189-EBC0-486A-B786-E09C3411E32D}" dt="2020-07-22T00:52:25.886" v="7067" actId="47"/>
          <pc:sldLayoutMkLst>
            <pc:docMk/>
            <pc:sldMasterMk cId="253177138" sldId="2147484229"/>
            <pc:sldLayoutMk cId="1341481631" sldId="2147484238"/>
          </pc:sldLayoutMkLst>
        </pc:sldLayoutChg>
        <pc:sldLayoutChg chg="del">
          <pc:chgData name="Mahi Uddin" userId="e12d8e31e8d791c6" providerId="LiveId" clId="{AFF7B189-EBC0-486A-B786-E09C3411E32D}" dt="2020-07-22T00:52:25.886" v="7067" actId="47"/>
          <pc:sldLayoutMkLst>
            <pc:docMk/>
            <pc:sldMasterMk cId="253177138" sldId="2147484229"/>
            <pc:sldLayoutMk cId="2079822045" sldId="2147484239"/>
          </pc:sldLayoutMkLst>
        </pc:sldLayoutChg>
        <pc:sldLayoutChg chg="del">
          <pc:chgData name="Mahi Uddin" userId="e12d8e31e8d791c6" providerId="LiveId" clId="{AFF7B189-EBC0-486A-B786-E09C3411E32D}" dt="2020-07-22T00:52:25.886" v="7067" actId="47"/>
          <pc:sldLayoutMkLst>
            <pc:docMk/>
            <pc:sldMasterMk cId="253177138" sldId="2147484229"/>
            <pc:sldLayoutMk cId="386434828" sldId="2147484240"/>
          </pc:sldLayoutMkLst>
        </pc:sldLayoutChg>
      </pc:sldMasterChg>
      <pc:sldMasterChg chg="del delSldLayout">
        <pc:chgData name="Mahi Uddin" userId="e12d8e31e8d791c6" providerId="LiveId" clId="{AFF7B189-EBC0-486A-B786-E09C3411E32D}" dt="2020-07-22T00:53:40.692" v="7081" actId="47"/>
        <pc:sldMasterMkLst>
          <pc:docMk/>
          <pc:sldMasterMk cId="2132380041" sldId="2147484301"/>
        </pc:sldMasterMkLst>
        <pc:sldLayoutChg chg="del">
          <pc:chgData name="Mahi Uddin" userId="e12d8e31e8d791c6" providerId="LiveId" clId="{AFF7B189-EBC0-486A-B786-E09C3411E32D}" dt="2020-07-22T00:53:40.692" v="7081" actId="47"/>
          <pc:sldLayoutMkLst>
            <pc:docMk/>
            <pc:sldMasterMk cId="2132380041" sldId="2147484301"/>
            <pc:sldLayoutMk cId="2066791951" sldId="2147484302"/>
          </pc:sldLayoutMkLst>
        </pc:sldLayoutChg>
        <pc:sldLayoutChg chg="del">
          <pc:chgData name="Mahi Uddin" userId="e12d8e31e8d791c6" providerId="LiveId" clId="{AFF7B189-EBC0-486A-B786-E09C3411E32D}" dt="2020-07-22T00:53:40.692" v="7081" actId="47"/>
          <pc:sldLayoutMkLst>
            <pc:docMk/>
            <pc:sldMasterMk cId="2132380041" sldId="2147484301"/>
            <pc:sldLayoutMk cId="1236401172" sldId="2147484303"/>
          </pc:sldLayoutMkLst>
        </pc:sldLayoutChg>
        <pc:sldLayoutChg chg="del">
          <pc:chgData name="Mahi Uddin" userId="e12d8e31e8d791c6" providerId="LiveId" clId="{AFF7B189-EBC0-486A-B786-E09C3411E32D}" dt="2020-07-22T00:53:40.692" v="7081" actId="47"/>
          <pc:sldLayoutMkLst>
            <pc:docMk/>
            <pc:sldMasterMk cId="2132380041" sldId="2147484301"/>
            <pc:sldLayoutMk cId="3294453157" sldId="2147484304"/>
          </pc:sldLayoutMkLst>
        </pc:sldLayoutChg>
        <pc:sldLayoutChg chg="del">
          <pc:chgData name="Mahi Uddin" userId="e12d8e31e8d791c6" providerId="LiveId" clId="{AFF7B189-EBC0-486A-B786-E09C3411E32D}" dt="2020-07-22T00:53:40.692" v="7081" actId="47"/>
          <pc:sldLayoutMkLst>
            <pc:docMk/>
            <pc:sldMasterMk cId="2132380041" sldId="2147484301"/>
            <pc:sldLayoutMk cId="2839969747" sldId="2147484305"/>
          </pc:sldLayoutMkLst>
        </pc:sldLayoutChg>
        <pc:sldLayoutChg chg="del">
          <pc:chgData name="Mahi Uddin" userId="e12d8e31e8d791c6" providerId="LiveId" clId="{AFF7B189-EBC0-486A-B786-E09C3411E32D}" dt="2020-07-22T00:53:40.692" v="7081" actId="47"/>
          <pc:sldLayoutMkLst>
            <pc:docMk/>
            <pc:sldMasterMk cId="2132380041" sldId="2147484301"/>
            <pc:sldLayoutMk cId="1234927468" sldId="2147484306"/>
          </pc:sldLayoutMkLst>
        </pc:sldLayoutChg>
        <pc:sldLayoutChg chg="del">
          <pc:chgData name="Mahi Uddin" userId="e12d8e31e8d791c6" providerId="LiveId" clId="{AFF7B189-EBC0-486A-B786-E09C3411E32D}" dt="2020-07-22T00:53:40.692" v="7081" actId="47"/>
          <pc:sldLayoutMkLst>
            <pc:docMk/>
            <pc:sldMasterMk cId="2132380041" sldId="2147484301"/>
            <pc:sldLayoutMk cId="2824411582" sldId="2147484307"/>
          </pc:sldLayoutMkLst>
        </pc:sldLayoutChg>
        <pc:sldLayoutChg chg="del">
          <pc:chgData name="Mahi Uddin" userId="e12d8e31e8d791c6" providerId="LiveId" clId="{AFF7B189-EBC0-486A-B786-E09C3411E32D}" dt="2020-07-22T00:53:40.692" v="7081" actId="47"/>
          <pc:sldLayoutMkLst>
            <pc:docMk/>
            <pc:sldMasterMk cId="2132380041" sldId="2147484301"/>
            <pc:sldLayoutMk cId="2592754827" sldId="2147484308"/>
          </pc:sldLayoutMkLst>
        </pc:sldLayoutChg>
        <pc:sldLayoutChg chg="del">
          <pc:chgData name="Mahi Uddin" userId="e12d8e31e8d791c6" providerId="LiveId" clId="{AFF7B189-EBC0-486A-B786-E09C3411E32D}" dt="2020-07-22T00:53:40.692" v="7081" actId="47"/>
          <pc:sldLayoutMkLst>
            <pc:docMk/>
            <pc:sldMasterMk cId="2132380041" sldId="2147484301"/>
            <pc:sldLayoutMk cId="1544780951" sldId="2147484309"/>
          </pc:sldLayoutMkLst>
        </pc:sldLayoutChg>
        <pc:sldLayoutChg chg="del">
          <pc:chgData name="Mahi Uddin" userId="e12d8e31e8d791c6" providerId="LiveId" clId="{AFF7B189-EBC0-486A-B786-E09C3411E32D}" dt="2020-07-22T00:53:40.692" v="7081" actId="47"/>
          <pc:sldLayoutMkLst>
            <pc:docMk/>
            <pc:sldMasterMk cId="2132380041" sldId="2147484301"/>
            <pc:sldLayoutMk cId="4257016453" sldId="2147484310"/>
          </pc:sldLayoutMkLst>
        </pc:sldLayoutChg>
        <pc:sldLayoutChg chg="del">
          <pc:chgData name="Mahi Uddin" userId="e12d8e31e8d791c6" providerId="LiveId" clId="{AFF7B189-EBC0-486A-B786-E09C3411E32D}" dt="2020-07-22T00:53:40.692" v="7081" actId="47"/>
          <pc:sldLayoutMkLst>
            <pc:docMk/>
            <pc:sldMasterMk cId="2132380041" sldId="2147484301"/>
            <pc:sldLayoutMk cId="2891930622" sldId="2147484311"/>
          </pc:sldLayoutMkLst>
        </pc:sldLayoutChg>
        <pc:sldLayoutChg chg="del">
          <pc:chgData name="Mahi Uddin" userId="e12d8e31e8d791c6" providerId="LiveId" clId="{AFF7B189-EBC0-486A-B786-E09C3411E32D}" dt="2020-07-22T00:53:40.692" v="7081" actId="47"/>
          <pc:sldLayoutMkLst>
            <pc:docMk/>
            <pc:sldMasterMk cId="2132380041" sldId="2147484301"/>
            <pc:sldLayoutMk cId="1806116050" sldId="2147484312"/>
          </pc:sldLayoutMkLst>
        </pc:sldLayoutChg>
      </pc:sldMasterChg>
    </pc:docChg>
  </pc:docChgLst>
  <pc:docChgLst>
    <pc:chgData name="Mahi Uddin" userId="e12d8e31e8d791c6" providerId="LiveId" clId="{3168D704-5A68-4F44-8D5C-B9052B517B88}"/>
    <pc:docChg chg="undo custSel addSld modSld">
      <pc:chgData name="Mahi Uddin" userId="e12d8e31e8d791c6" providerId="LiveId" clId="{3168D704-5A68-4F44-8D5C-B9052B517B88}" dt="2020-07-18T10:54:52.422" v="1580" actId="20577"/>
      <pc:docMkLst>
        <pc:docMk/>
      </pc:docMkLst>
      <pc:sldChg chg="addSp delSp modSp new mod modTransition">
        <pc:chgData name="Mahi Uddin" userId="e12d8e31e8d791c6" providerId="LiveId" clId="{3168D704-5A68-4F44-8D5C-B9052B517B88}" dt="2020-07-18T02:26:11.459" v="29" actId="164"/>
        <pc:sldMkLst>
          <pc:docMk/>
          <pc:sldMk cId="3114972902" sldId="256"/>
        </pc:sldMkLst>
        <pc:spChg chg="del mod">
          <ac:chgData name="Mahi Uddin" userId="e12d8e31e8d791c6" providerId="LiveId" clId="{3168D704-5A68-4F44-8D5C-B9052B517B88}" dt="2020-07-18T00:14:54.700" v="2" actId="478"/>
          <ac:spMkLst>
            <pc:docMk/>
            <pc:sldMk cId="3114972902" sldId="256"/>
            <ac:spMk id="2" creationId="{79382D5E-1A90-420E-A872-0F2577503551}"/>
          </ac:spMkLst>
        </pc:spChg>
        <pc:spChg chg="del mod">
          <ac:chgData name="Mahi Uddin" userId="e12d8e31e8d791c6" providerId="LiveId" clId="{3168D704-5A68-4F44-8D5C-B9052B517B88}" dt="2020-07-18T00:14:55.888" v="3" actId="478"/>
          <ac:spMkLst>
            <pc:docMk/>
            <pc:sldMk cId="3114972902" sldId="256"/>
            <ac:spMk id="3" creationId="{5F40EAA8-16F5-4167-9AE7-CECCCA06E717}"/>
          </ac:spMkLst>
        </pc:spChg>
        <pc:grpChg chg="add mod">
          <ac:chgData name="Mahi Uddin" userId="e12d8e31e8d791c6" providerId="LiveId" clId="{3168D704-5A68-4F44-8D5C-B9052B517B88}" dt="2020-07-18T02:26:11.459" v="29" actId="164"/>
          <ac:grpSpMkLst>
            <pc:docMk/>
            <pc:sldMk cId="3114972902" sldId="256"/>
            <ac:grpSpMk id="2" creationId="{6C2F5CDC-531B-47D4-A96C-8DE107CD049D}"/>
          </ac:grpSpMkLst>
        </pc:grpChg>
        <pc:picChg chg="add mod modCrop">
          <ac:chgData name="Mahi Uddin" userId="e12d8e31e8d791c6" providerId="LiveId" clId="{3168D704-5A68-4F44-8D5C-B9052B517B88}" dt="2020-07-18T02:26:11.459" v="29" actId="164"/>
          <ac:picMkLst>
            <pc:docMk/>
            <pc:sldMk cId="3114972902" sldId="256"/>
            <ac:picMk id="5" creationId="{CC684B9F-D105-48F6-B854-DE61644D08C6}"/>
          </ac:picMkLst>
        </pc:picChg>
        <pc:picChg chg="add mod">
          <ac:chgData name="Mahi Uddin" userId="e12d8e31e8d791c6" providerId="LiveId" clId="{3168D704-5A68-4F44-8D5C-B9052B517B88}" dt="2020-07-18T02:26:11.459" v="29" actId="164"/>
          <ac:picMkLst>
            <pc:docMk/>
            <pc:sldMk cId="3114972902" sldId="256"/>
            <ac:picMk id="7" creationId="{A73F276E-D98E-4AA2-B509-7B03B2A17302}"/>
          </ac:picMkLst>
        </pc:picChg>
      </pc:sldChg>
      <pc:sldChg chg="addSp delSp modSp new mod modTransition modAnim">
        <pc:chgData name="Mahi Uddin" userId="e12d8e31e8d791c6" providerId="LiveId" clId="{3168D704-5A68-4F44-8D5C-B9052B517B88}" dt="2020-07-18T02:32:06.959" v="364"/>
        <pc:sldMkLst>
          <pc:docMk/>
          <pc:sldMk cId="3075834063" sldId="257"/>
        </pc:sldMkLst>
        <pc:spChg chg="add mod">
          <ac:chgData name="Mahi Uddin" userId="e12d8e31e8d791c6" providerId="LiveId" clId="{3168D704-5A68-4F44-8D5C-B9052B517B88}" dt="2020-07-18T02:28:47.786" v="135" actId="1076"/>
          <ac:spMkLst>
            <pc:docMk/>
            <pc:sldMk cId="3075834063" sldId="257"/>
            <ac:spMk id="2" creationId="{6A648956-456B-4861-86D7-D35DA701B997}"/>
          </ac:spMkLst>
        </pc:spChg>
        <pc:spChg chg="del mod">
          <ac:chgData name="Mahi Uddin" userId="e12d8e31e8d791c6" providerId="LiveId" clId="{3168D704-5A68-4F44-8D5C-B9052B517B88}" dt="2020-07-18T00:18:36.682" v="19" actId="478"/>
          <ac:spMkLst>
            <pc:docMk/>
            <pc:sldMk cId="3075834063" sldId="257"/>
            <ac:spMk id="2" creationId="{8BF633E5-49D6-4F9B-A62C-4CE3996CBF88}"/>
          </ac:spMkLst>
        </pc:spChg>
        <pc:spChg chg="add mod">
          <ac:chgData name="Mahi Uddin" userId="e12d8e31e8d791c6" providerId="LiveId" clId="{3168D704-5A68-4F44-8D5C-B9052B517B88}" dt="2020-07-18T02:31:39.455" v="360" actId="207"/>
          <ac:spMkLst>
            <pc:docMk/>
            <pc:sldMk cId="3075834063" sldId="257"/>
            <ac:spMk id="6" creationId="{B2AB7E50-1104-41B1-971F-FFBEB1BA4371}"/>
          </ac:spMkLst>
        </pc:spChg>
        <pc:picChg chg="add mod">
          <ac:chgData name="Mahi Uddin" userId="e12d8e31e8d791c6" providerId="LiveId" clId="{3168D704-5A68-4F44-8D5C-B9052B517B88}" dt="2020-07-18T02:29:35.897" v="139" actId="1076"/>
          <ac:picMkLst>
            <pc:docMk/>
            <pc:sldMk cId="3075834063" sldId="257"/>
            <ac:picMk id="4" creationId="{24B5B4DC-43F6-4C7F-B142-BD145AF61286}"/>
          </ac:picMkLst>
        </pc:picChg>
      </pc:sldChg>
      <pc:sldChg chg="addSp delSp modSp new mod modTransition modAnim">
        <pc:chgData name="Mahi Uddin" userId="e12d8e31e8d791c6" providerId="LiveId" clId="{3168D704-5A68-4F44-8D5C-B9052B517B88}" dt="2020-07-18T02:38:20.326" v="425"/>
        <pc:sldMkLst>
          <pc:docMk/>
          <pc:sldMk cId="3832477637" sldId="258"/>
        </pc:sldMkLst>
        <pc:spChg chg="del mod">
          <ac:chgData name="Mahi Uddin" userId="e12d8e31e8d791c6" providerId="LiveId" clId="{3168D704-5A68-4F44-8D5C-B9052B517B88}" dt="2020-07-18T02:34:55.142" v="368" actId="478"/>
          <ac:spMkLst>
            <pc:docMk/>
            <pc:sldMk cId="3832477637" sldId="258"/>
            <ac:spMk id="2" creationId="{FF1B5DE9-8357-4F82-9874-ADAFE2A6E237}"/>
          </ac:spMkLst>
        </pc:spChg>
        <pc:spChg chg="add mod">
          <ac:chgData name="Mahi Uddin" userId="e12d8e31e8d791c6" providerId="LiveId" clId="{3168D704-5A68-4F44-8D5C-B9052B517B88}" dt="2020-07-18T02:36:56.713" v="414" actId="1076"/>
          <ac:spMkLst>
            <pc:docMk/>
            <pc:sldMk cId="3832477637" sldId="258"/>
            <ac:spMk id="3" creationId="{65B77CFC-65E8-49BA-A835-6715EB94DD6B}"/>
          </ac:spMkLst>
        </pc:spChg>
        <pc:picChg chg="add mod modCrop">
          <ac:chgData name="Mahi Uddin" userId="e12d8e31e8d791c6" providerId="LiveId" clId="{3168D704-5A68-4F44-8D5C-B9052B517B88}" dt="2020-07-18T02:37:51.665" v="423" actId="14100"/>
          <ac:picMkLst>
            <pc:docMk/>
            <pc:sldMk cId="3832477637" sldId="258"/>
            <ac:picMk id="5" creationId="{DBDE93FA-C8E0-44F6-B1F4-5454BE57D1C6}"/>
          </ac:picMkLst>
        </pc:picChg>
      </pc:sldChg>
      <pc:sldChg chg="addSp delSp modSp new mod modTransition">
        <pc:chgData name="Mahi Uddin" userId="e12d8e31e8d791c6" providerId="LiveId" clId="{3168D704-5A68-4F44-8D5C-B9052B517B88}" dt="2020-07-18T02:55:15.167" v="438"/>
        <pc:sldMkLst>
          <pc:docMk/>
          <pc:sldMk cId="3869821482" sldId="259"/>
        </pc:sldMkLst>
        <pc:spChg chg="del mod">
          <ac:chgData name="Mahi Uddin" userId="e12d8e31e8d791c6" providerId="LiveId" clId="{3168D704-5A68-4F44-8D5C-B9052B517B88}" dt="2020-07-18T02:54:48.391" v="433" actId="478"/>
          <ac:spMkLst>
            <pc:docMk/>
            <pc:sldMk cId="3869821482" sldId="259"/>
            <ac:spMk id="2" creationId="{C15E2D6A-7C74-480C-91F4-084EE7B6ACB8}"/>
          </ac:spMkLst>
        </pc:spChg>
        <pc:picChg chg="add mod">
          <ac:chgData name="Mahi Uddin" userId="e12d8e31e8d791c6" providerId="LiveId" clId="{3168D704-5A68-4F44-8D5C-B9052B517B88}" dt="2020-07-18T02:55:03.954" v="437" actId="14100"/>
          <ac:picMkLst>
            <pc:docMk/>
            <pc:sldMk cId="3869821482" sldId="259"/>
            <ac:picMk id="4" creationId="{64D1B921-50AD-4962-89B6-4CFBD08FACED}"/>
          </ac:picMkLst>
        </pc:picChg>
      </pc:sldChg>
      <pc:sldChg chg="addSp delSp modSp new mod modTransition">
        <pc:chgData name="Mahi Uddin" userId="e12d8e31e8d791c6" providerId="LiveId" clId="{3168D704-5A68-4F44-8D5C-B9052B517B88}" dt="2020-07-18T02:56:18.894" v="444"/>
        <pc:sldMkLst>
          <pc:docMk/>
          <pc:sldMk cId="1664305483" sldId="260"/>
        </pc:sldMkLst>
        <pc:spChg chg="del mod">
          <ac:chgData name="Mahi Uddin" userId="e12d8e31e8d791c6" providerId="LiveId" clId="{3168D704-5A68-4F44-8D5C-B9052B517B88}" dt="2020-07-18T02:55:29.893" v="439" actId="478"/>
          <ac:spMkLst>
            <pc:docMk/>
            <pc:sldMk cId="1664305483" sldId="260"/>
            <ac:spMk id="2" creationId="{1CFC3BF7-660F-45CF-913A-80E02DF01AEA}"/>
          </ac:spMkLst>
        </pc:spChg>
        <pc:picChg chg="add mod">
          <ac:chgData name="Mahi Uddin" userId="e12d8e31e8d791c6" providerId="LiveId" clId="{3168D704-5A68-4F44-8D5C-B9052B517B88}" dt="2020-07-18T02:56:09.826" v="443" actId="14100"/>
          <ac:picMkLst>
            <pc:docMk/>
            <pc:sldMk cId="1664305483" sldId="260"/>
            <ac:picMk id="4" creationId="{4AF78AF8-9CAD-4F75-B34B-830C4110B82C}"/>
          </ac:picMkLst>
        </pc:picChg>
      </pc:sldChg>
      <pc:sldChg chg="addSp delSp modSp new mod modTransition">
        <pc:chgData name="Mahi Uddin" userId="e12d8e31e8d791c6" providerId="LiveId" clId="{3168D704-5A68-4F44-8D5C-B9052B517B88}" dt="2020-07-18T02:58:47.951" v="452"/>
        <pc:sldMkLst>
          <pc:docMk/>
          <pc:sldMk cId="1963134375" sldId="261"/>
        </pc:sldMkLst>
        <pc:spChg chg="del mod">
          <ac:chgData name="Mahi Uddin" userId="e12d8e31e8d791c6" providerId="LiveId" clId="{3168D704-5A68-4F44-8D5C-B9052B517B88}" dt="2020-07-18T02:58:20.832" v="446" actId="478"/>
          <ac:spMkLst>
            <pc:docMk/>
            <pc:sldMk cId="1963134375" sldId="261"/>
            <ac:spMk id="2" creationId="{CFE60FBE-C0A0-4355-BC8D-74F2E41BE74F}"/>
          </ac:spMkLst>
        </pc:spChg>
        <pc:picChg chg="add mod">
          <ac:chgData name="Mahi Uddin" userId="e12d8e31e8d791c6" providerId="LiveId" clId="{3168D704-5A68-4F44-8D5C-B9052B517B88}" dt="2020-07-18T02:58:41.978" v="451" actId="14100"/>
          <ac:picMkLst>
            <pc:docMk/>
            <pc:sldMk cId="1963134375" sldId="261"/>
            <ac:picMk id="4" creationId="{AC7B945D-610A-43EF-815A-1D4FBA0D5687}"/>
          </ac:picMkLst>
        </pc:picChg>
      </pc:sldChg>
      <pc:sldChg chg="addSp delSp modSp new mod modTransition modAnim">
        <pc:chgData name="Mahi Uddin" userId="e12d8e31e8d791c6" providerId="LiveId" clId="{3168D704-5A68-4F44-8D5C-B9052B517B88}" dt="2020-07-18T03:11:42.615" v="592"/>
        <pc:sldMkLst>
          <pc:docMk/>
          <pc:sldMk cId="1038076223" sldId="262"/>
        </pc:sldMkLst>
        <pc:spChg chg="del mod">
          <ac:chgData name="Mahi Uddin" userId="e12d8e31e8d791c6" providerId="LiveId" clId="{3168D704-5A68-4F44-8D5C-B9052B517B88}" dt="2020-07-18T02:59:19.307" v="455" actId="478"/>
          <ac:spMkLst>
            <pc:docMk/>
            <pc:sldMk cId="1038076223" sldId="262"/>
            <ac:spMk id="2" creationId="{54A8446D-F540-48BB-A5E7-E5B6C78140EB}"/>
          </ac:spMkLst>
        </pc:spChg>
        <pc:spChg chg="add mod">
          <ac:chgData name="Mahi Uddin" userId="e12d8e31e8d791c6" providerId="LiveId" clId="{3168D704-5A68-4F44-8D5C-B9052B517B88}" dt="2020-07-18T02:59:56.786" v="476" actId="1076"/>
          <ac:spMkLst>
            <pc:docMk/>
            <pc:sldMk cId="1038076223" sldId="262"/>
            <ac:spMk id="3" creationId="{89F9389D-3F47-4543-8D5C-C3A9CF840C18}"/>
          </ac:spMkLst>
        </pc:spChg>
        <pc:spChg chg="add mod">
          <ac:chgData name="Mahi Uddin" userId="e12d8e31e8d791c6" providerId="LiveId" clId="{3168D704-5A68-4F44-8D5C-B9052B517B88}" dt="2020-07-18T03:10:52.824" v="575" actId="122"/>
          <ac:spMkLst>
            <pc:docMk/>
            <pc:sldMk cId="1038076223" sldId="262"/>
            <ac:spMk id="8" creationId="{E6B3AD5B-6108-4DCC-AA0E-C5787473D2DD}"/>
          </ac:spMkLst>
        </pc:spChg>
        <pc:picChg chg="add mod modCrop">
          <ac:chgData name="Mahi Uddin" userId="e12d8e31e8d791c6" providerId="LiveId" clId="{3168D704-5A68-4F44-8D5C-B9052B517B88}" dt="2020-07-18T03:11:05.565" v="587" actId="1035"/>
          <ac:picMkLst>
            <pc:docMk/>
            <pc:sldMk cId="1038076223" sldId="262"/>
            <ac:picMk id="5" creationId="{662EF956-0CF1-4006-87C9-588570652CD5}"/>
          </ac:picMkLst>
        </pc:picChg>
        <pc:picChg chg="add mod modCrop">
          <ac:chgData name="Mahi Uddin" userId="e12d8e31e8d791c6" providerId="LiveId" clId="{3168D704-5A68-4F44-8D5C-B9052B517B88}" dt="2020-07-18T03:10:14.091" v="571" actId="1076"/>
          <ac:picMkLst>
            <pc:docMk/>
            <pc:sldMk cId="1038076223" sldId="262"/>
            <ac:picMk id="7" creationId="{C679339D-72FC-4BD1-9BA2-90A43743D905}"/>
          </ac:picMkLst>
        </pc:picChg>
      </pc:sldChg>
      <pc:sldChg chg="modSp mod">
        <pc:chgData name="Mahi Uddin" userId="e12d8e31e8d791c6" providerId="LiveId" clId="{3168D704-5A68-4F44-8D5C-B9052B517B88}" dt="2020-07-18T10:29:02.335" v="937" actId="20577"/>
        <pc:sldMkLst>
          <pc:docMk/>
          <pc:sldMk cId="2019859809" sldId="264"/>
        </pc:sldMkLst>
        <pc:spChg chg="mod">
          <ac:chgData name="Mahi Uddin" userId="e12d8e31e8d791c6" providerId="LiveId" clId="{3168D704-5A68-4F44-8D5C-B9052B517B88}" dt="2020-07-18T10:29:02.335" v="937" actId="20577"/>
          <ac:spMkLst>
            <pc:docMk/>
            <pc:sldMk cId="2019859809" sldId="264"/>
            <ac:spMk id="4" creationId="{A6A3B54C-9A12-4F26-98CE-15D177C79E09}"/>
          </ac:spMkLst>
        </pc:spChg>
      </pc:sldChg>
      <pc:sldChg chg="modSp mod">
        <pc:chgData name="Mahi Uddin" userId="e12d8e31e8d791c6" providerId="LiveId" clId="{3168D704-5A68-4F44-8D5C-B9052B517B88}" dt="2020-07-18T10:24:02.697" v="887"/>
        <pc:sldMkLst>
          <pc:docMk/>
          <pc:sldMk cId="296894030" sldId="270"/>
        </pc:sldMkLst>
        <pc:graphicFrameChg chg="mod modGraphic">
          <ac:chgData name="Mahi Uddin" userId="e12d8e31e8d791c6" providerId="LiveId" clId="{3168D704-5A68-4F44-8D5C-B9052B517B88}" dt="2020-07-18T10:24:02.697" v="887"/>
          <ac:graphicFrameMkLst>
            <pc:docMk/>
            <pc:sldMk cId="296894030" sldId="270"/>
            <ac:graphicFrameMk id="6" creationId="{B2B31818-4603-4482-9C9B-ED71581BCD38}"/>
          </ac:graphicFrameMkLst>
        </pc:graphicFrameChg>
      </pc:sldChg>
      <pc:sldChg chg="addSp modSp mod modTransition modAnim">
        <pc:chgData name="Mahi Uddin" userId="e12d8e31e8d791c6" providerId="LiveId" clId="{3168D704-5A68-4F44-8D5C-B9052B517B88}" dt="2020-07-18T10:24:49.787" v="888"/>
        <pc:sldMkLst>
          <pc:docMk/>
          <pc:sldMk cId="52611000" sldId="271"/>
        </pc:sldMkLst>
        <pc:spChg chg="mod">
          <ac:chgData name="Mahi Uddin" userId="e12d8e31e8d791c6" providerId="LiveId" clId="{3168D704-5A68-4F44-8D5C-B9052B517B88}" dt="2020-07-18T10:23:29.217" v="885" actId="1076"/>
          <ac:spMkLst>
            <pc:docMk/>
            <pc:sldMk cId="52611000" sldId="271"/>
            <ac:spMk id="3" creationId="{3AB257EF-24B4-4183-9B8A-A56625FC5E0B}"/>
          </ac:spMkLst>
        </pc:spChg>
        <pc:spChg chg="add mod">
          <ac:chgData name="Mahi Uddin" userId="e12d8e31e8d791c6" providerId="LiveId" clId="{3168D704-5A68-4F44-8D5C-B9052B517B88}" dt="2020-07-18T10:23:19.122" v="883" actId="1076"/>
          <ac:spMkLst>
            <pc:docMk/>
            <pc:sldMk cId="52611000" sldId="271"/>
            <ac:spMk id="5" creationId="{A6CE6FAC-DE7E-4EE4-834F-1726CA90686C}"/>
          </ac:spMkLst>
        </pc:spChg>
        <pc:spChg chg="add mod">
          <ac:chgData name="Mahi Uddin" userId="e12d8e31e8d791c6" providerId="LiveId" clId="{3168D704-5A68-4F44-8D5C-B9052B517B88}" dt="2020-07-18T10:23:11.001" v="881" actId="1076"/>
          <ac:spMkLst>
            <pc:docMk/>
            <pc:sldMk cId="52611000" sldId="271"/>
            <ac:spMk id="7" creationId="{652AF35E-E605-42B2-923E-B766FC8C68F7}"/>
          </ac:spMkLst>
        </pc:spChg>
        <pc:graphicFrameChg chg="mod modGraphic">
          <ac:chgData name="Mahi Uddin" userId="e12d8e31e8d791c6" providerId="LiveId" clId="{3168D704-5A68-4F44-8D5C-B9052B517B88}" dt="2020-07-18T10:23:23.330" v="884" actId="1076"/>
          <ac:graphicFrameMkLst>
            <pc:docMk/>
            <pc:sldMk cId="52611000" sldId="271"/>
            <ac:graphicFrameMk id="4" creationId="{D9611541-6822-469C-8559-33F598723F70}"/>
          </ac:graphicFrameMkLst>
        </pc:graphicFrameChg>
        <pc:graphicFrameChg chg="add mod modGraphic">
          <ac:chgData name="Mahi Uddin" userId="e12d8e31e8d791c6" providerId="LiveId" clId="{3168D704-5A68-4F44-8D5C-B9052B517B88}" dt="2020-07-18T10:23:14.026" v="882" actId="1076"/>
          <ac:graphicFrameMkLst>
            <pc:docMk/>
            <pc:sldMk cId="52611000" sldId="271"/>
            <ac:graphicFrameMk id="6" creationId="{F667783A-B566-4EC8-A41F-85A56D5240EF}"/>
          </ac:graphicFrameMkLst>
        </pc:graphicFrameChg>
        <pc:graphicFrameChg chg="add mod modGraphic">
          <ac:chgData name="Mahi Uddin" userId="e12d8e31e8d791c6" providerId="LiveId" clId="{3168D704-5A68-4F44-8D5C-B9052B517B88}" dt="2020-07-18T10:22:59.900" v="879" actId="20577"/>
          <ac:graphicFrameMkLst>
            <pc:docMk/>
            <pc:sldMk cId="52611000" sldId="271"/>
            <ac:graphicFrameMk id="8" creationId="{30D28181-C07C-4475-9F58-1F929E46C2C2}"/>
          </ac:graphicFrameMkLst>
        </pc:graphicFrameChg>
      </pc:sldChg>
      <pc:sldChg chg="addSp delSp modSp new mod modTransition modAnim">
        <pc:chgData name="Mahi Uddin" userId="e12d8e31e8d791c6" providerId="LiveId" clId="{3168D704-5A68-4F44-8D5C-B9052B517B88}" dt="2020-07-18T10:30:39.342" v="1044"/>
        <pc:sldMkLst>
          <pc:docMk/>
          <pc:sldMk cId="3063859542" sldId="272"/>
        </pc:sldMkLst>
        <pc:spChg chg="del mod">
          <ac:chgData name="Mahi Uddin" userId="e12d8e31e8d791c6" providerId="LiveId" clId="{3168D704-5A68-4F44-8D5C-B9052B517B88}" dt="2020-07-18T10:26:03.768" v="894" actId="478"/>
          <ac:spMkLst>
            <pc:docMk/>
            <pc:sldMk cId="3063859542" sldId="272"/>
            <ac:spMk id="2" creationId="{7FBBCC21-E449-46A4-AED8-517F728222F1}"/>
          </ac:spMkLst>
        </pc:spChg>
        <pc:spChg chg="add mod">
          <ac:chgData name="Mahi Uddin" userId="e12d8e31e8d791c6" providerId="LiveId" clId="{3168D704-5A68-4F44-8D5C-B9052B517B88}" dt="2020-07-18T10:30:09.642" v="1038" actId="1076"/>
          <ac:spMkLst>
            <pc:docMk/>
            <pc:sldMk cId="3063859542" sldId="272"/>
            <ac:spMk id="3" creationId="{CEECD1C8-5509-42DC-A969-7D24474B13CA}"/>
          </ac:spMkLst>
        </pc:spChg>
        <pc:spChg chg="add mod">
          <ac:chgData name="Mahi Uddin" userId="e12d8e31e8d791c6" providerId="LiveId" clId="{3168D704-5A68-4F44-8D5C-B9052B517B88}" dt="2020-07-18T10:30:38.202" v="1043" actId="1076"/>
          <ac:spMkLst>
            <pc:docMk/>
            <pc:sldMk cId="3063859542" sldId="272"/>
            <ac:spMk id="7" creationId="{F4D994DD-AD68-4D16-8A26-8806687C3517}"/>
          </ac:spMkLst>
        </pc:spChg>
        <pc:picChg chg="add mod">
          <ac:chgData name="Mahi Uddin" userId="e12d8e31e8d791c6" providerId="LiveId" clId="{3168D704-5A68-4F44-8D5C-B9052B517B88}" dt="2020-07-18T10:30:32.314" v="1041" actId="1076"/>
          <ac:picMkLst>
            <pc:docMk/>
            <pc:sldMk cId="3063859542" sldId="272"/>
            <ac:picMk id="5" creationId="{4AE50853-364C-4764-A42F-7D492D75651A}"/>
          </ac:picMkLst>
        </pc:picChg>
      </pc:sldChg>
      <pc:sldChg chg="addSp delSp modSp new mod modTransition modAnim">
        <pc:chgData name="Mahi Uddin" userId="e12d8e31e8d791c6" providerId="LiveId" clId="{3168D704-5A68-4F44-8D5C-B9052B517B88}" dt="2020-07-18T10:33:33.166" v="1117"/>
        <pc:sldMkLst>
          <pc:docMk/>
          <pc:sldMk cId="2717881505" sldId="273"/>
        </pc:sldMkLst>
        <pc:spChg chg="del mod">
          <ac:chgData name="Mahi Uddin" userId="e12d8e31e8d791c6" providerId="LiveId" clId="{3168D704-5A68-4F44-8D5C-B9052B517B88}" dt="2020-07-18T10:31:10.707" v="1047" actId="478"/>
          <ac:spMkLst>
            <pc:docMk/>
            <pc:sldMk cId="2717881505" sldId="273"/>
            <ac:spMk id="2" creationId="{7BF5A6EF-A8AD-42A3-BDB6-85F13BBE20AD}"/>
          </ac:spMkLst>
        </pc:spChg>
        <pc:spChg chg="add mod">
          <ac:chgData name="Mahi Uddin" userId="e12d8e31e8d791c6" providerId="LiveId" clId="{3168D704-5A68-4F44-8D5C-B9052B517B88}" dt="2020-07-18T10:33:15.162" v="1114" actId="1076"/>
          <ac:spMkLst>
            <pc:docMk/>
            <pc:sldMk cId="2717881505" sldId="273"/>
            <ac:spMk id="5" creationId="{23B87150-C055-4202-BAA7-9D83B1C38571}"/>
          </ac:spMkLst>
        </pc:spChg>
        <pc:picChg chg="add mod">
          <ac:chgData name="Mahi Uddin" userId="e12d8e31e8d791c6" providerId="LiveId" clId="{3168D704-5A68-4F44-8D5C-B9052B517B88}" dt="2020-07-18T10:31:38.690" v="1049" actId="14100"/>
          <ac:picMkLst>
            <pc:docMk/>
            <pc:sldMk cId="2717881505" sldId="273"/>
            <ac:picMk id="4" creationId="{48414D13-D383-4A8F-8C78-731834DA96A2}"/>
          </ac:picMkLst>
        </pc:picChg>
      </pc:sldChg>
      <pc:sldChg chg="addSp delSp modSp new mod modTransition modAnim">
        <pc:chgData name="Mahi Uddin" userId="e12d8e31e8d791c6" providerId="LiveId" clId="{3168D704-5A68-4F44-8D5C-B9052B517B88}" dt="2020-07-18T10:41:28.699" v="1338"/>
        <pc:sldMkLst>
          <pc:docMk/>
          <pc:sldMk cId="2493723779" sldId="274"/>
        </pc:sldMkLst>
        <pc:spChg chg="del">
          <ac:chgData name="Mahi Uddin" userId="e12d8e31e8d791c6" providerId="LiveId" clId="{3168D704-5A68-4F44-8D5C-B9052B517B88}" dt="2020-07-18T10:33:38.021" v="1118" actId="478"/>
          <ac:spMkLst>
            <pc:docMk/>
            <pc:sldMk cId="2493723779" sldId="274"/>
            <ac:spMk id="2" creationId="{20B8AA71-3AF3-47E5-AACE-3AA0EB9A0E52}"/>
          </ac:spMkLst>
        </pc:spChg>
        <pc:spChg chg="add mod">
          <ac:chgData name="Mahi Uddin" userId="e12d8e31e8d791c6" providerId="LiveId" clId="{3168D704-5A68-4F44-8D5C-B9052B517B88}" dt="2020-07-18T10:36:46.962" v="1149" actId="1076"/>
          <ac:spMkLst>
            <pc:docMk/>
            <pc:sldMk cId="2493723779" sldId="274"/>
            <ac:spMk id="5" creationId="{EBBF0E3F-A4DA-49E1-8D3F-9EF2B3F69AE0}"/>
          </ac:spMkLst>
        </pc:spChg>
        <pc:spChg chg="add mod">
          <ac:chgData name="Mahi Uddin" userId="e12d8e31e8d791c6" providerId="LiveId" clId="{3168D704-5A68-4F44-8D5C-B9052B517B88}" dt="2020-07-18T10:39:12.628" v="1261" actId="255"/>
          <ac:spMkLst>
            <pc:docMk/>
            <pc:sldMk cId="2493723779" sldId="274"/>
            <ac:spMk id="7" creationId="{08915B96-C9D9-40FC-9787-6EB1CE85D4D3}"/>
          </ac:spMkLst>
        </pc:spChg>
        <pc:spChg chg="add mod">
          <ac:chgData name="Mahi Uddin" userId="e12d8e31e8d791c6" providerId="LiveId" clId="{3168D704-5A68-4F44-8D5C-B9052B517B88}" dt="2020-07-18T10:39:12.628" v="1261" actId="255"/>
          <ac:spMkLst>
            <pc:docMk/>
            <pc:sldMk cId="2493723779" sldId="274"/>
            <ac:spMk id="9" creationId="{51D1B69D-AF68-4B6C-926C-854EAEF11924}"/>
          </ac:spMkLst>
        </pc:spChg>
        <pc:spChg chg="add mod">
          <ac:chgData name="Mahi Uddin" userId="e12d8e31e8d791c6" providerId="LiveId" clId="{3168D704-5A68-4F44-8D5C-B9052B517B88}" dt="2020-07-18T10:39:12.628" v="1261" actId="255"/>
          <ac:spMkLst>
            <pc:docMk/>
            <pc:sldMk cId="2493723779" sldId="274"/>
            <ac:spMk id="11" creationId="{0351CE29-F704-4E4A-83F9-AE116A910A25}"/>
          </ac:spMkLst>
        </pc:spChg>
        <pc:spChg chg="add mod">
          <ac:chgData name="Mahi Uddin" userId="e12d8e31e8d791c6" providerId="LiveId" clId="{3168D704-5A68-4F44-8D5C-B9052B517B88}" dt="2020-07-18T10:40:44.488" v="1328" actId="1037"/>
          <ac:spMkLst>
            <pc:docMk/>
            <pc:sldMk cId="2493723779" sldId="274"/>
            <ac:spMk id="13" creationId="{D5CDAD05-7B88-49CA-AE61-752212414BC3}"/>
          </ac:spMkLst>
        </pc:spChg>
        <pc:spChg chg="add mod">
          <ac:chgData name="Mahi Uddin" userId="e12d8e31e8d791c6" providerId="LiveId" clId="{3168D704-5A68-4F44-8D5C-B9052B517B88}" dt="2020-07-18T10:40:24.302" v="1281" actId="13822"/>
          <ac:spMkLst>
            <pc:docMk/>
            <pc:sldMk cId="2493723779" sldId="274"/>
            <ac:spMk id="14" creationId="{1CBC7FB0-8F18-45B4-8EC8-B4992C1A3FD9}"/>
          </ac:spMkLst>
        </pc:spChg>
        <pc:spChg chg="add mod">
          <ac:chgData name="Mahi Uddin" userId="e12d8e31e8d791c6" providerId="LiveId" clId="{3168D704-5A68-4F44-8D5C-B9052B517B88}" dt="2020-07-18T10:40:51.214" v="1329" actId="13822"/>
          <ac:spMkLst>
            <pc:docMk/>
            <pc:sldMk cId="2493723779" sldId="274"/>
            <ac:spMk id="16" creationId="{5A95F7B3-5BEE-4D94-A7D5-77E63F0870A0}"/>
          </ac:spMkLst>
        </pc:spChg>
        <pc:picChg chg="add mod">
          <ac:chgData name="Mahi Uddin" userId="e12d8e31e8d791c6" providerId="LiveId" clId="{3168D704-5A68-4F44-8D5C-B9052B517B88}" dt="2020-07-18T10:36:44.674" v="1148" actId="14100"/>
          <ac:picMkLst>
            <pc:docMk/>
            <pc:sldMk cId="2493723779" sldId="274"/>
            <ac:picMk id="4" creationId="{441067AA-23F3-4ADF-B748-8F921EBB8D27}"/>
          </ac:picMkLst>
        </pc:picChg>
      </pc:sldChg>
      <pc:sldChg chg="modSp add mod modTransition">
        <pc:chgData name="Mahi Uddin" userId="e12d8e31e8d791c6" providerId="LiveId" clId="{3168D704-5A68-4F44-8D5C-B9052B517B88}" dt="2020-07-18T10:54:52.422" v="1580" actId="20577"/>
        <pc:sldMkLst>
          <pc:docMk/>
          <pc:sldMk cId="3013780834" sldId="275"/>
        </pc:sldMkLst>
        <pc:spChg chg="mod">
          <ac:chgData name="Mahi Uddin" userId="e12d8e31e8d791c6" providerId="LiveId" clId="{3168D704-5A68-4F44-8D5C-B9052B517B88}" dt="2020-07-18T10:42:22.342" v="1379" actId="20577"/>
          <ac:spMkLst>
            <pc:docMk/>
            <pc:sldMk cId="3013780834" sldId="275"/>
            <ac:spMk id="4" creationId="{B7661BFC-E992-4A49-933A-C860D6AB8B72}"/>
          </ac:spMkLst>
        </pc:spChg>
        <pc:spChg chg="mod">
          <ac:chgData name="Mahi Uddin" userId="e12d8e31e8d791c6" providerId="LiveId" clId="{3168D704-5A68-4F44-8D5C-B9052B517B88}" dt="2020-07-18T10:42:43.630" v="1403" actId="13822"/>
          <ac:spMkLst>
            <pc:docMk/>
            <pc:sldMk cId="3013780834" sldId="275"/>
            <ac:spMk id="6" creationId="{4E4A3056-A005-431F-87B8-39ABF60FB066}"/>
          </ac:spMkLst>
        </pc:spChg>
        <pc:spChg chg="mod">
          <ac:chgData name="Mahi Uddin" userId="e12d8e31e8d791c6" providerId="LiveId" clId="{3168D704-5A68-4F44-8D5C-B9052B517B88}" dt="2020-07-18T10:54:28.748" v="1567" actId="20577"/>
          <ac:spMkLst>
            <pc:docMk/>
            <pc:sldMk cId="3013780834" sldId="275"/>
            <ac:spMk id="8" creationId="{71CC898E-CE80-4426-AF20-7A42308B3666}"/>
          </ac:spMkLst>
        </pc:spChg>
        <pc:spChg chg="mod">
          <ac:chgData name="Mahi Uddin" userId="e12d8e31e8d791c6" providerId="LiveId" clId="{3168D704-5A68-4F44-8D5C-B9052B517B88}" dt="2020-07-18T10:43:20.118" v="1428" actId="20577"/>
          <ac:spMkLst>
            <pc:docMk/>
            <pc:sldMk cId="3013780834" sldId="275"/>
            <ac:spMk id="10" creationId="{A06394BA-780F-490F-AE31-C059CEC5295C}"/>
          </ac:spMkLst>
        </pc:spChg>
        <pc:spChg chg="mod">
          <ac:chgData name="Mahi Uddin" userId="e12d8e31e8d791c6" providerId="LiveId" clId="{3168D704-5A68-4F44-8D5C-B9052B517B88}" dt="2020-07-18T10:45:09.027" v="1519" actId="14100"/>
          <ac:spMkLst>
            <pc:docMk/>
            <pc:sldMk cId="3013780834" sldId="275"/>
            <ac:spMk id="14" creationId="{7F55EEFC-3872-44BD-80A9-FF47C82A07C7}"/>
          </ac:spMkLst>
        </pc:spChg>
        <pc:spChg chg="mod">
          <ac:chgData name="Mahi Uddin" userId="e12d8e31e8d791c6" providerId="LiveId" clId="{3168D704-5A68-4F44-8D5C-B9052B517B88}" dt="2020-07-18T10:45:06.092" v="1518" actId="14100"/>
          <ac:spMkLst>
            <pc:docMk/>
            <pc:sldMk cId="3013780834" sldId="275"/>
            <ac:spMk id="16" creationId="{56C3EC97-185F-4AE6-A959-F7803CCC49B4}"/>
          </ac:spMkLst>
        </pc:spChg>
        <pc:spChg chg="mod">
          <ac:chgData name="Mahi Uddin" userId="e12d8e31e8d791c6" providerId="LiveId" clId="{3168D704-5A68-4F44-8D5C-B9052B517B88}" dt="2020-07-18T10:45:03.133" v="1517" actId="14100"/>
          <ac:spMkLst>
            <pc:docMk/>
            <pc:sldMk cId="3013780834" sldId="275"/>
            <ac:spMk id="18" creationId="{F7B3893D-CD77-4F02-96B7-C40941EBE554}"/>
          </ac:spMkLst>
        </pc:spChg>
        <pc:spChg chg="mod">
          <ac:chgData name="Mahi Uddin" userId="e12d8e31e8d791c6" providerId="LiveId" clId="{3168D704-5A68-4F44-8D5C-B9052B517B88}" dt="2020-07-18T10:45:32.002" v="1530" actId="20577"/>
          <ac:spMkLst>
            <pc:docMk/>
            <pc:sldMk cId="3013780834" sldId="275"/>
            <ac:spMk id="20" creationId="{48C830A9-0DF0-44E9-B77C-6896C78513C8}"/>
          </ac:spMkLst>
        </pc:spChg>
        <pc:spChg chg="mod">
          <ac:chgData name="Mahi Uddin" userId="e12d8e31e8d791c6" providerId="LiveId" clId="{3168D704-5A68-4F44-8D5C-B9052B517B88}" dt="2020-07-18T10:54:52.422" v="1580" actId="20577"/>
          <ac:spMkLst>
            <pc:docMk/>
            <pc:sldMk cId="3013780834" sldId="275"/>
            <ac:spMk id="24" creationId="{DE4C56C1-3C93-4B4A-B46C-B6235C3F8ACD}"/>
          </ac:spMkLst>
        </pc:spChg>
      </pc:sldChg>
      <pc:sldChg chg="addSp delSp modSp new mod modTransition">
        <pc:chgData name="Mahi Uddin" userId="e12d8e31e8d791c6" providerId="LiveId" clId="{3168D704-5A68-4F44-8D5C-B9052B517B88}" dt="2020-07-18T10:52:43.200" v="1542" actId="1076"/>
        <pc:sldMkLst>
          <pc:docMk/>
          <pc:sldMk cId="4282922368" sldId="276"/>
        </pc:sldMkLst>
        <pc:spChg chg="del mod">
          <ac:chgData name="Mahi Uddin" userId="e12d8e31e8d791c6" providerId="LiveId" clId="{3168D704-5A68-4F44-8D5C-B9052B517B88}" dt="2020-07-18T10:45:58.813" v="1534" actId="478"/>
          <ac:spMkLst>
            <pc:docMk/>
            <pc:sldMk cId="4282922368" sldId="276"/>
            <ac:spMk id="2" creationId="{1D712D54-9636-4734-B420-E03145B69A48}"/>
          </ac:spMkLst>
        </pc:spChg>
        <pc:picChg chg="add mod">
          <ac:chgData name="Mahi Uddin" userId="e12d8e31e8d791c6" providerId="LiveId" clId="{3168D704-5A68-4F44-8D5C-B9052B517B88}" dt="2020-07-18T10:52:43.200" v="1542" actId="1076"/>
          <ac:picMkLst>
            <pc:docMk/>
            <pc:sldMk cId="4282922368" sldId="276"/>
            <ac:picMk id="4" creationId="{AF49C57F-70CB-4AD6-805C-B0E8EDFD2C9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9682BC50-BCF6-4CA2-98BC-F1CCAA50E04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819480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789537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682BC50-BCF6-4CA2-98BC-F1CCAA50E04B}"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05009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3325427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682BC50-BCF6-4CA2-98BC-F1CCAA50E04B}"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5064482"/>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186519542"/>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760945237"/>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9595085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895923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9682BC50-BCF6-4CA2-98BC-F1CCAA50E04B}"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331321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71812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039495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229995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164963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4676132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8616075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48895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3751594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786496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161740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7135399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0408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682BC50-BCF6-4CA2-98BC-F1CCAA50E04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6016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469661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3631668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30622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172203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267963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145100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8320245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7162307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9944211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0320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8247248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2044258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330434559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897557556"/>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36343996"/>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568943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003876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779142852"/>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4604361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525146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91448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986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9682BC50-BCF6-4CA2-98BC-F1CCAA50E04B}" type="slidenum">
              <a:rPr lang="en-US" smtClean="0"/>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64049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12121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94059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3033444"/>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6975302"/>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12966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2614644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7843311"/>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a:xfrm>
            <a:off x="1534910" y="318640"/>
            <a:ext cx="5453475" cy="320931"/>
          </a:xfrm>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905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41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9127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32512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682BC50-BCF6-4CA2-98BC-F1CCAA50E04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5851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441048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3443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42220665"/>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495639599"/>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6635876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37953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536488107"/>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0328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2530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8430310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452105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39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4298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207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97881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94771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128309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428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533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75586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112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102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396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236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57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665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721940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096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4253634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78665533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073775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507048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239822971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0329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20308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608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7207304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682BC50-BCF6-4CA2-98BC-F1CCAA50E04B}"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7194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846550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628403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60199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615934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32571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767507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185506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68496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0253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0697988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086171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6839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457006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064532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69699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657550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4276885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278162902"/>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08208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10398869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3695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002001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40062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088768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26398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97084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660339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17823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802023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6243124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45370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2782513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2102658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77349569"/>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0368649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6619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0681618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354542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009442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434458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1000312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2659-52DF-4968-BA0B-760114BE39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B49A90-9E6A-4D07-ABBA-8328A6E1C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B4A538-C742-41EB-8E8B-F35B50F57DA5}"/>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a:extLst>
              <a:ext uri="{FF2B5EF4-FFF2-40B4-BE49-F238E27FC236}">
                <a16:creationId xmlns:a16="http://schemas.microsoft.com/office/drawing/2014/main" id="{9BCE5266-7023-4D07-8481-0B3B2013E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60536-AAAA-4156-886E-1A8418C31731}"/>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7808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9349134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B5C5-AFDF-431A-BFEB-CFE72E5A72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C32F2-20DF-4834-BDAB-CD8E374FDE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568F9-AA87-41D4-B847-D0FE72F10317}"/>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a:extLst>
              <a:ext uri="{FF2B5EF4-FFF2-40B4-BE49-F238E27FC236}">
                <a16:creationId xmlns:a16="http://schemas.microsoft.com/office/drawing/2014/main" id="{E25F61F4-2EC6-4F04-8AD7-24F48E017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C6BCF-FDFF-40F3-BB9E-AA6CB694C89A}"/>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735190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DA13-5747-4211-B135-FE9A9AC594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EEDFBB-F8AA-4E8E-A962-71BE84EA1F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7A7636-34A5-40EF-990A-FB622B31A1C0}"/>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a:extLst>
              <a:ext uri="{FF2B5EF4-FFF2-40B4-BE49-F238E27FC236}">
                <a16:creationId xmlns:a16="http://schemas.microsoft.com/office/drawing/2014/main" id="{EC38F53B-4D4B-4C4D-8B47-80A098BB7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26E4E-D76C-4FDA-A452-D967EC3E7655}"/>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0376525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B0A1-1200-4098-89E2-A9C9E601F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F59E0-4159-4D1F-AC35-41CE956B1F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E799C1-FFD5-4828-8A21-AE60309644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D5BB69-759B-43C3-914C-86637F39B7CC}"/>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a:extLst>
              <a:ext uri="{FF2B5EF4-FFF2-40B4-BE49-F238E27FC236}">
                <a16:creationId xmlns:a16="http://schemas.microsoft.com/office/drawing/2014/main" id="{7EE7651D-7CCD-425F-8750-7E2546FCA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029F9-7F66-4BCF-9928-2A4759295C67}"/>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69588472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DDF5-BAE7-46A5-8A1F-07F35FC26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2476B6-CD23-4284-B7EA-0AC4DC67B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98B4A-735A-46C6-B959-F159B2FD66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A5B7CF-550E-429B-92C1-3C070E31C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2E8A13-7CC3-4F68-87E5-3FB6E6203F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3176ED-7358-4B06-A90C-C70D450A0C2F}"/>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a:extLst>
              <a:ext uri="{FF2B5EF4-FFF2-40B4-BE49-F238E27FC236}">
                <a16:creationId xmlns:a16="http://schemas.microsoft.com/office/drawing/2014/main" id="{19E98FC7-416C-4849-A2CC-A98C3EA791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87A083-BB67-4980-AC8B-73A885A5D04F}"/>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139108158"/>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3EA6-281F-46CC-98BC-8900712F31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6C3AA1-71EC-49D1-8C46-2004EE6E6A0E}"/>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a:extLst>
              <a:ext uri="{FF2B5EF4-FFF2-40B4-BE49-F238E27FC236}">
                <a16:creationId xmlns:a16="http://schemas.microsoft.com/office/drawing/2014/main" id="{0D33AB35-3506-4DDA-ACED-9C90084B5C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411E5-6A0D-42A6-A620-0A4D12C71C32}"/>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7782303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3D989-E173-48BA-BE00-5EDC6638C8B7}"/>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a:extLst>
              <a:ext uri="{FF2B5EF4-FFF2-40B4-BE49-F238E27FC236}">
                <a16:creationId xmlns:a16="http://schemas.microsoft.com/office/drawing/2014/main" id="{E37AF742-817B-4DD3-8D69-32F825038B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EE5E0-3DC9-44C7-B57F-E9E027CB8B40}"/>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2783670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35CE-3201-4DE0-BA6F-695BB06E2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92956-399C-4327-AE1C-07B7FAE9E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021BC9-A731-46A8-A036-6BD3B26BB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8BEA3-7817-41EB-85AC-636911F956FD}"/>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a:extLst>
              <a:ext uri="{FF2B5EF4-FFF2-40B4-BE49-F238E27FC236}">
                <a16:creationId xmlns:a16="http://schemas.microsoft.com/office/drawing/2014/main" id="{2E98FFE0-7308-414B-A33F-D7A9F38EF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D9AA6-51E7-4CEF-9A33-009DB5BE4E0D}"/>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89317721"/>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EB0D-BE00-44CB-ACCA-49E4299E0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AEB4B4-2526-4FBB-BBC8-99039686C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751BE1-07CC-4608-9F33-D09543396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DC198-6C68-42F2-BBA0-76134584F18C}"/>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a:extLst>
              <a:ext uri="{FF2B5EF4-FFF2-40B4-BE49-F238E27FC236}">
                <a16:creationId xmlns:a16="http://schemas.microsoft.com/office/drawing/2014/main" id="{69393B6C-F385-41B6-95D1-0D9A034236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09C84-F172-4D6E-B497-54B8CD7D8D5F}"/>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3239638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143C7-DDB9-4787-AC6F-0218C893A8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A52469-C2F5-4CD7-A4B6-F9009F7BC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90A24-2696-41C7-B03D-041FAC9E80DD}"/>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a:extLst>
              <a:ext uri="{FF2B5EF4-FFF2-40B4-BE49-F238E27FC236}">
                <a16:creationId xmlns:a16="http://schemas.microsoft.com/office/drawing/2014/main" id="{FD686E5B-939A-4CD8-889B-B943A3211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C063-3C3E-4C3C-B1B6-819AA553FD83}"/>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669046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7F77A1-8F7D-4342-A925-5955409F08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566DC2-0032-4CD6-8373-ACC121C6C9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18F02-41A6-4D79-8C7A-949D586658BF}"/>
              </a:ext>
            </a:extLst>
          </p:cNvPr>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a:extLst>
              <a:ext uri="{FF2B5EF4-FFF2-40B4-BE49-F238E27FC236}">
                <a16:creationId xmlns:a16="http://schemas.microsoft.com/office/drawing/2014/main" id="{522007DF-5125-4197-ABD2-398B70125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C1EBF-C3FA-41A0-990D-ADB8B8E6D08C}"/>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5768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1664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682BC50-BCF6-4CA2-98BC-F1CCAA50E04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2650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22997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32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31538309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22-Jul-20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62878384"/>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22-Jul-20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3242027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22-Jul-20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6510799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33537278"/>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22-Jul-20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6713662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22-Jul-20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9511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image" Target="../media/image12.jpeg"/><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3.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10.jp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3215762615"/>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855984794"/>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 id="214748436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1840732613"/>
      </p:ext>
    </p:extLst>
  </p:cSld>
  <p:clrMap bg1="dk1" tx1="lt1" bg2="dk2" tx2="lt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682BC50-BCF6-4CA2-98BC-F1CCAA50E04B}" type="slidenum">
              <a:rPr lang="en-US" smtClean="0"/>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04350"/>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2600509788"/>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49078257"/>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 id="2147484118" r:id="rId15"/>
    <p:sldLayoutId id="2147484119" r:id="rId16"/>
    <p:sldLayoutId id="214748412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82BC50-BCF6-4CA2-98BC-F1CCAA50E04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986650"/>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2103140769"/>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 id="2147484149" r:id="rId16"/>
    <p:sldLayoutId id="2147484150"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2082105222"/>
      </p:ext>
    </p:extLst>
  </p:cSld>
  <p:clrMap bg1="dk1" tx1="lt1" bg2="dk2" tx2="lt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3775491791"/>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9077E-1F2C-4A2F-A43E-CF9B73FA7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AB0794-7EC5-49E9-907D-D5860F2D9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5241D-9C20-41D6-B145-CFB871F15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17B95-718C-4544-80DD-AED29517ED34}" type="datetimeFigureOut">
              <a:rPr lang="en-US" smtClean="0"/>
              <a:t>22-Jul-20</a:t>
            </a:fld>
            <a:endParaRPr lang="en-US"/>
          </a:p>
        </p:txBody>
      </p:sp>
      <p:sp>
        <p:nvSpPr>
          <p:cNvPr id="5" name="Footer Placeholder 4">
            <a:extLst>
              <a:ext uri="{FF2B5EF4-FFF2-40B4-BE49-F238E27FC236}">
                <a16:creationId xmlns:a16="http://schemas.microsoft.com/office/drawing/2014/main" id="{B16A82C1-D461-4716-B114-C19D24D53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3D9E7D-0583-4AFD-B988-B88F17627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4099513211"/>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172600322"/>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9017B95-718C-4544-80DD-AED29517ED34}" type="datetimeFigureOut">
              <a:rPr lang="en-US" smtClean="0"/>
              <a:t>22-Jul-20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682BC50-BCF6-4CA2-98BC-F1CCAA50E04B}"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678531"/>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ED6E10-B946-43EC-857E-24A0FD719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31" y="650929"/>
            <a:ext cx="10972799" cy="5610386"/>
          </a:xfrm>
          <a:prstGeom prst="rect">
            <a:avLst/>
          </a:prstGeom>
        </p:spPr>
      </p:pic>
    </p:spTree>
    <p:extLst>
      <p:ext uri="{BB962C8B-B14F-4D97-AF65-F5344CB8AC3E}">
        <p14:creationId xmlns:p14="http://schemas.microsoft.com/office/powerpoint/2010/main" val="1784604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1F16CA-0F97-4C2C-B91F-A59F3AD11286}"/>
              </a:ext>
            </a:extLst>
          </p:cNvPr>
          <p:cNvSpPr txBox="1"/>
          <p:nvPr/>
        </p:nvSpPr>
        <p:spPr>
          <a:xfrm>
            <a:off x="4162629" y="50138"/>
            <a:ext cx="389722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IN" sz="3600" dirty="0">
                <a:solidFill>
                  <a:schemeClr val="bg1"/>
                </a:solidFill>
                <a:latin typeface="NikoshBAN" panose="02000000000000000000" pitchFamily="2" charset="0"/>
                <a:cs typeface="NikoshBAN" panose="02000000000000000000" pitchFamily="2" charset="0"/>
              </a:rPr>
              <a:t>তিনঘরা নগদান বই প্রস্তুতঃ</a:t>
            </a:r>
            <a:endParaRPr lang="en-US" sz="3600" dirty="0">
              <a:solidFill>
                <a:schemeClr val="bg1"/>
              </a:solidFill>
              <a:latin typeface="NikoshBAN" panose="02000000000000000000" pitchFamily="2" charset="0"/>
              <a:cs typeface="NikoshBAN" panose="02000000000000000000" pitchFamily="2" charset="0"/>
            </a:endParaRPr>
          </a:p>
        </p:txBody>
      </p:sp>
      <p:sp>
        <p:nvSpPr>
          <p:cNvPr id="2" name="TextBox 1"/>
          <p:cNvSpPr txBox="1"/>
          <p:nvPr/>
        </p:nvSpPr>
        <p:spPr>
          <a:xfrm>
            <a:off x="213360" y="172058"/>
            <a:ext cx="1592103"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IN" sz="3200" dirty="0" smtClean="0">
                <a:latin typeface="NikoshBAN" panose="02000000000000000000" pitchFamily="2" charset="0"/>
                <a:cs typeface="NikoshBAN" panose="02000000000000000000" pitchFamily="2" charset="0"/>
              </a:rPr>
              <a:t>সমস্যা ০৬ </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9179004" y="50138"/>
            <a:ext cx="2856872" cy="58477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bn-IN" sz="3200" dirty="0" err="1" smtClean="0">
                <a:latin typeface="NikoshBAN" panose="02000000000000000000" pitchFamily="2" charset="0"/>
                <a:cs typeface="NikoshBAN" panose="02000000000000000000" pitchFamily="2" charset="0"/>
              </a:rPr>
              <a:t>রাজশাহী</a:t>
            </a:r>
            <a:r>
              <a:rPr lang="bn-IN" sz="3200" dirty="0" smtClean="0">
                <a:latin typeface="NikoshBAN" panose="02000000000000000000" pitchFamily="2" charset="0"/>
                <a:cs typeface="NikoshBAN" panose="02000000000000000000" pitchFamily="2" charset="0"/>
              </a:rPr>
              <a:t> বোর্ড ২০১৭</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213360" y="809798"/>
            <a:ext cx="11500264"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800" dirty="0" smtClean="0">
                <a:latin typeface="NikoshBAN" panose="02000000000000000000" pitchFamily="2" charset="0"/>
                <a:cs typeface="NikoshBAN" panose="02000000000000000000" pitchFamily="2" charset="0"/>
              </a:rPr>
              <a:t>নিম্নলিখিত লেনদেনগুলো ২০১৫ সালের জুলাই মাসে </a:t>
            </a:r>
            <a:r>
              <a:rPr lang="bn-IN" sz="2800" dirty="0" err="1" smtClean="0">
                <a:latin typeface="NikoshBAN" panose="02000000000000000000" pitchFamily="2" charset="0"/>
                <a:cs typeface="NikoshBAN" panose="02000000000000000000" pitchFamily="2" charset="0"/>
              </a:rPr>
              <a:t>রায়হান</a:t>
            </a:r>
            <a:r>
              <a:rPr lang="bn-IN" sz="2800" dirty="0" smtClean="0">
                <a:latin typeface="NikoshBAN" panose="02000000000000000000" pitchFamily="2" charset="0"/>
                <a:cs typeface="NikoshBAN" panose="02000000000000000000" pitchFamily="2" charset="0"/>
              </a:rPr>
              <a:t> এন্ড কোং এর ব্যবসায় হতে নেওয়া </a:t>
            </a:r>
            <a:r>
              <a:rPr lang="bn-IN" sz="2800" dirty="0" err="1" smtClean="0">
                <a:latin typeface="NikoshBAN" panose="02000000000000000000" pitchFamily="2" charset="0"/>
                <a:cs typeface="NikoshBAN" panose="02000000000000000000" pitchFamily="2" charset="0"/>
              </a:rPr>
              <a:t>হয়েছেঃ</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213360" y="1387465"/>
            <a:ext cx="8720657"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০১		প্রারম্ভিক নগদ তহবিল ৪০,০০০ টাকা এবং ব্যাংক জমার উদ্বৃত্ত ২০,০০০ টাকা।</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213360" y="1918555"/>
            <a:ext cx="876073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০৫		বেলার নিকট থেকে ১২,০০০ টাকার পূর্ণ নিষ্পত্তিতে ১১,৭০০ টাকা পাওয়া গেল।</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213360" y="2449645"/>
            <a:ext cx="4673074"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০৯		নগদে পণ্য বিক্রয় ১৫,০০০ টাকা।</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213360" y="2970507"/>
            <a:ext cx="435888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১২		নগদে পণ্য ক্রয় ৬,০০০ টাকা।</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234840" y="3491369"/>
            <a:ext cx="429636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১৭		ব্যাংকে জমা ৩০,০০০ টাকা।</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244618" y="4027471"/>
            <a:ext cx="500489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২০		নগদে </a:t>
            </a:r>
            <a:r>
              <a:rPr lang="bn-IN" sz="2400" dirty="0" err="1" smtClean="0">
                <a:latin typeface="NikoshBAN" panose="02000000000000000000" pitchFamily="2" charset="0"/>
                <a:cs typeface="NikoshBAN" panose="02000000000000000000" pitchFamily="2" charset="0"/>
              </a:rPr>
              <a:t>যন্ত্রপাতি</a:t>
            </a:r>
            <a:r>
              <a:rPr lang="bn-IN" sz="2400" dirty="0" smtClean="0">
                <a:latin typeface="NikoshBAN" panose="02000000000000000000" pitchFamily="2" charset="0"/>
                <a:cs typeface="NikoshBAN" panose="02000000000000000000" pitchFamily="2" charset="0"/>
              </a:rPr>
              <a:t> বিক্রয় ২০,০০০ টাকা।</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275098" y="4592290"/>
            <a:ext cx="914385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২৫		</a:t>
            </a:r>
            <a:r>
              <a:rPr lang="bn-IN" sz="2400" dirty="0" err="1" smtClean="0">
                <a:latin typeface="NikoshBAN" panose="02000000000000000000" pitchFamily="2" charset="0"/>
                <a:cs typeface="NikoshBAN" panose="02000000000000000000" pitchFamily="2" charset="0"/>
              </a:rPr>
              <a:t>রফিককে</a:t>
            </a:r>
            <a:r>
              <a:rPr lang="bn-IN" sz="2400" dirty="0" smtClean="0">
                <a:latin typeface="NikoshBAN" panose="02000000000000000000" pitchFamily="2" charset="0"/>
                <a:cs typeface="NikoshBAN" panose="02000000000000000000" pitchFamily="2" charset="0"/>
              </a:rPr>
              <a:t> </a:t>
            </a:r>
            <a:r>
              <a:rPr lang="bn-IN" sz="2400" dirty="0" err="1" smtClean="0">
                <a:latin typeface="NikoshBAN" panose="02000000000000000000" pitchFamily="2" charset="0"/>
                <a:cs typeface="NikoshBAN" panose="02000000000000000000" pitchFamily="2" charset="0"/>
              </a:rPr>
              <a:t>টার</a:t>
            </a:r>
            <a:r>
              <a:rPr lang="bn-IN" sz="2400" dirty="0" smtClean="0">
                <a:latin typeface="NikoshBAN" panose="02000000000000000000" pitchFamily="2" charset="0"/>
                <a:cs typeface="NikoshBAN" panose="02000000000000000000" pitchFamily="2" charset="0"/>
              </a:rPr>
              <a:t> পাওনা ২০,০০০ টাকার পূর্ণ নিষ্পত্তিতে ১৯,০০০ টাকা দেওয়া হলো।</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275098" y="5132107"/>
            <a:ext cx="5998758"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২৭		ব্যক্তিগত প্রয়োজনে পণ্য উত্তোলন ৪,০০০ টাকা।</a:t>
            </a:r>
            <a:endParaRPr lang="en-US" sz="2400" dirty="0">
              <a:latin typeface="NikoshBAN" panose="02000000000000000000" pitchFamily="2" charset="0"/>
              <a:cs typeface="NikoshBAN" panose="02000000000000000000" pitchFamily="2" charset="0"/>
            </a:endParaRPr>
          </a:p>
        </p:txBody>
      </p:sp>
      <p:sp>
        <p:nvSpPr>
          <p:cNvPr id="14" name="TextBox 13"/>
          <p:cNvSpPr txBox="1"/>
          <p:nvPr/>
        </p:nvSpPr>
        <p:spPr>
          <a:xfrm>
            <a:off x="275098" y="5674722"/>
            <a:ext cx="432842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২৭		চেকে সুদ প্রাপ্তি ৭,০০০ টাকা।</a:t>
            </a:r>
            <a:endParaRPr lang="en-US" sz="2400" dirty="0">
              <a:latin typeface="NikoshBAN" panose="02000000000000000000" pitchFamily="2" charset="0"/>
              <a:cs typeface="NikoshBAN" panose="02000000000000000000" pitchFamily="2" charset="0"/>
            </a:endParaRPr>
          </a:p>
        </p:txBody>
      </p:sp>
      <p:sp>
        <p:nvSpPr>
          <p:cNvPr id="15" name="TextBox 14"/>
          <p:cNvSpPr txBox="1"/>
          <p:nvPr/>
        </p:nvSpPr>
        <p:spPr>
          <a:xfrm>
            <a:off x="275098" y="6217337"/>
            <a:ext cx="458651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৩০	ধারে পণ্য বিক্রয় ১০,০০০ টাকা।</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7979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down)">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down)">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9218"/>
            <a:ext cx="1244251" cy="58477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bn-IN" sz="3200" dirty="0" err="1" smtClean="0">
                <a:solidFill>
                  <a:schemeClr val="tx1"/>
                </a:solidFill>
                <a:latin typeface="NikoshBAN" panose="02000000000000000000" pitchFamily="2" charset="0"/>
                <a:cs typeface="NikoshBAN" panose="02000000000000000000" pitchFamily="2" charset="0"/>
              </a:rPr>
              <a:t>করনীয়ঃ</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1828800" y="309218"/>
            <a:ext cx="6707285"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smtClean="0">
                <a:solidFill>
                  <a:schemeClr val="tx1"/>
                </a:solidFill>
                <a:latin typeface="NikoshBAN" panose="02000000000000000000" pitchFamily="2" charset="0"/>
                <a:cs typeface="NikoshBAN" panose="02000000000000000000" pitchFamily="2" charset="0"/>
              </a:rPr>
              <a:t>ক. ২৭ ও ৩০ তারিখের লেনদেন </a:t>
            </a:r>
            <a:r>
              <a:rPr lang="bn-IN" sz="3200" dirty="0" err="1" smtClean="0">
                <a:solidFill>
                  <a:schemeClr val="tx1"/>
                </a:solidFill>
                <a:latin typeface="NikoshBAN" panose="02000000000000000000" pitchFamily="2" charset="0"/>
                <a:cs typeface="NikoshBAN" panose="02000000000000000000" pitchFamily="2" charset="0"/>
              </a:rPr>
              <a:t>দুটির</a:t>
            </a:r>
            <a:r>
              <a:rPr lang="bn-IN" sz="3200" dirty="0" smtClean="0">
                <a:solidFill>
                  <a:schemeClr val="tx1"/>
                </a:solidFill>
                <a:latin typeface="NikoshBAN" panose="02000000000000000000" pitchFamily="2" charset="0"/>
                <a:cs typeface="NikoshBAN" panose="02000000000000000000" pitchFamily="2" charset="0"/>
              </a:rPr>
              <a:t> জাবেদা দাও।</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1828800" y="979778"/>
            <a:ext cx="5541902"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smtClean="0">
                <a:solidFill>
                  <a:schemeClr val="tx1"/>
                </a:solidFill>
                <a:latin typeface="NikoshBAN" panose="02000000000000000000" pitchFamily="2" charset="0"/>
                <a:cs typeface="NikoshBAN" panose="02000000000000000000" pitchFamily="2" charset="0"/>
              </a:rPr>
              <a:t>খ. একটি </a:t>
            </a:r>
            <a:r>
              <a:rPr lang="bn-IN" sz="3200" dirty="0" err="1" smtClean="0">
                <a:solidFill>
                  <a:schemeClr val="tx1"/>
                </a:solidFill>
                <a:latin typeface="NikoshBAN" panose="02000000000000000000" pitchFamily="2" charset="0"/>
                <a:cs typeface="NikoshBAN" panose="02000000000000000000" pitchFamily="2" charset="0"/>
              </a:rPr>
              <a:t>তিনঘরা</a:t>
            </a:r>
            <a:r>
              <a:rPr lang="bn-IN" sz="3200" dirty="0" smtClean="0">
                <a:solidFill>
                  <a:schemeClr val="tx1"/>
                </a:solidFill>
                <a:latin typeface="NikoshBAN" panose="02000000000000000000" pitchFamily="2" charset="0"/>
                <a:cs typeface="NikoshBAN" panose="02000000000000000000" pitchFamily="2" charset="0"/>
              </a:rPr>
              <a:t> </a:t>
            </a:r>
            <a:r>
              <a:rPr lang="bn-IN" sz="3200" dirty="0" err="1" smtClean="0">
                <a:solidFill>
                  <a:schemeClr val="tx1"/>
                </a:solidFill>
                <a:latin typeface="NikoshBAN" panose="02000000000000000000" pitchFamily="2" charset="0"/>
                <a:cs typeface="NikoshBAN" panose="02000000000000000000" pitchFamily="2" charset="0"/>
              </a:rPr>
              <a:t>নগদান</a:t>
            </a:r>
            <a:r>
              <a:rPr lang="bn-IN" sz="3200" dirty="0" smtClean="0">
                <a:solidFill>
                  <a:schemeClr val="tx1"/>
                </a:solidFill>
                <a:latin typeface="NikoshBAN" panose="02000000000000000000" pitchFamily="2" charset="0"/>
                <a:cs typeface="NikoshBAN" panose="02000000000000000000" pitchFamily="2" charset="0"/>
              </a:rPr>
              <a:t> </a:t>
            </a:r>
            <a:r>
              <a:rPr lang="bn-IN" sz="3200" dirty="0" err="1" smtClean="0">
                <a:solidFill>
                  <a:schemeClr val="tx1"/>
                </a:solidFill>
                <a:latin typeface="NikoshBAN" panose="02000000000000000000" pitchFamily="2" charset="0"/>
                <a:cs typeface="NikoshBAN" panose="02000000000000000000" pitchFamily="2" charset="0"/>
              </a:rPr>
              <a:t>বহিঃ</a:t>
            </a:r>
            <a:r>
              <a:rPr lang="bn-IN" sz="3200" dirty="0" smtClean="0">
                <a:solidFill>
                  <a:schemeClr val="tx1"/>
                </a:solidFill>
                <a:latin typeface="NikoshBAN" panose="02000000000000000000" pitchFamily="2" charset="0"/>
                <a:cs typeface="NikoshBAN" panose="02000000000000000000" pitchFamily="2" charset="0"/>
              </a:rPr>
              <a:t> প্রস্তুত কর। </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1828799" y="1645171"/>
            <a:ext cx="549220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smtClean="0">
                <a:solidFill>
                  <a:schemeClr val="tx1"/>
                </a:solidFill>
                <a:latin typeface="NikoshBAN" panose="02000000000000000000" pitchFamily="2" charset="0"/>
                <a:cs typeface="NikoshBAN" panose="02000000000000000000" pitchFamily="2" charset="0"/>
              </a:rPr>
              <a:t>গ. একখানি নগদ প্রাপ্তি জাবেদা প্রস্তুত কর।</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304800" y="2610458"/>
            <a:ext cx="1661032"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bn-IN" sz="3200" dirty="0" smtClean="0">
                <a:solidFill>
                  <a:schemeClr val="tx1"/>
                </a:solidFill>
                <a:latin typeface="NikoshBAN" panose="02000000000000000000" pitchFamily="2" charset="0"/>
                <a:cs typeface="NikoshBAN" panose="02000000000000000000" pitchFamily="2" charset="0"/>
              </a:rPr>
              <a:t>সমাধান </a:t>
            </a:r>
            <a:r>
              <a:rPr lang="bn-IN" sz="3200" dirty="0" err="1" smtClean="0">
                <a:solidFill>
                  <a:schemeClr val="tx1"/>
                </a:solidFill>
                <a:latin typeface="NikoshBAN" panose="02000000000000000000" pitchFamily="2" charset="0"/>
                <a:cs typeface="NikoshBAN" panose="02000000000000000000" pitchFamily="2" charset="0"/>
              </a:rPr>
              <a:t>কঃ</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4312920" y="3195233"/>
            <a:ext cx="4092787"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err="1">
                <a:latin typeface="NikoshBAN" panose="02000000000000000000" pitchFamily="2" charset="0"/>
                <a:cs typeface="NikoshBAN" panose="02000000000000000000" pitchFamily="2" charset="0"/>
              </a:rPr>
              <a:t>রায়হান</a:t>
            </a:r>
            <a:r>
              <a:rPr lang="bn-IN" sz="3200" dirty="0">
                <a:latin typeface="NikoshBAN" panose="02000000000000000000" pitchFamily="2" charset="0"/>
                <a:cs typeface="NikoshBAN" panose="02000000000000000000" pitchFamily="2" charset="0"/>
              </a:rPr>
              <a:t> এন্ড কোং এর </a:t>
            </a:r>
            <a:r>
              <a:rPr lang="bn-IN" sz="3200" dirty="0" smtClean="0">
                <a:solidFill>
                  <a:schemeClr val="tx1"/>
                </a:solidFill>
                <a:latin typeface="NikoshBAN" panose="02000000000000000000" pitchFamily="2" charset="0"/>
                <a:cs typeface="NikoshBAN" panose="02000000000000000000" pitchFamily="2" charset="0"/>
              </a:rPr>
              <a:t>জাবেদা </a:t>
            </a:r>
            <a:endParaRPr lang="en-US" sz="3200" dirty="0">
              <a:solidFill>
                <a:schemeClr val="tx1"/>
              </a:solidFill>
              <a:latin typeface="NikoshBAN" panose="02000000000000000000" pitchFamily="2" charset="0"/>
              <a:cs typeface="NikoshBAN" panose="02000000000000000000"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72012434"/>
              </p:ext>
            </p:extLst>
          </p:nvPr>
        </p:nvGraphicFramePr>
        <p:xfrm>
          <a:off x="863251" y="3946412"/>
          <a:ext cx="10277188" cy="2103120"/>
        </p:xfrm>
        <a:graphic>
          <a:graphicData uri="http://schemas.openxmlformats.org/drawingml/2006/table">
            <a:tbl>
              <a:tblPr firstRow="1" bandRow="1">
                <a:tableStyleId>{616DA210-FB5B-4158-B5E0-FEB733F419BA}</a:tableStyleId>
              </a:tblPr>
              <a:tblGrid>
                <a:gridCol w="1286341">
                  <a:extLst>
                    <a:ext uri="{9D8B030D-6E8A-4147-A177-3AD203B41FA5}">
                      <a16:colId xmlns:a16="http://schemas.microsoft.com/office/drawing/2014/main" val="1171269392"/>
                    </a:ext>
                  </a:extLst>
                </a:gridCol>
                <a:gridCol w="4563126">
                  <a:extLst>
                    <a:ext uri="{9D8B030D-6E8A-4147-A177-3AD203B41FA5}">
                      <a16:colId xmlns:a16="http://schemas.microsoft.com/office/drawing/2014/main" val="1171822731"/>
                    </a:ext>
                  </a:extLst>
                </a:gridCol>
                <a:gridCol w="907702">
                  <a:extLst>
                    <a:ext uri="{9D8B030D-6E8A-4147-A177-3AD203B41FA5}">
                      <a16:colId xmlns:a16="http://schemas.microsoft.com/office/drawing/2014/main" val="2724069713"/>
                    </a:ext>
                  </a:extLst>
                </a:gridCol>
                <a:gridCol w="1547595">
                  <a:extLst>
                    <a:ext uri="{9D8B030D-6E8A-4147-A177-3AD203B41FA5}">
                      <a16:colId xmlns:a16="http://schemas.microsoft.com/office/drawing/2014/main" val="3632998357"/>
                    </a:ext>
                  </a:extLst>
                </a:gridCol>
                <a:gridCol w="1972424">
                  <a:extLst>
                    <a:ext uri="{9D8B030D-6E8A-4147-A177-3AD203B41FA5}">
                      <a16:colId xmlns:a16="http://schemas.microsoft.com/office/drawing/2014/main" val="1178135714"/>
                    </a:ext>
                  </a:extLst>
                </a:gridCol>
              </a:tblGrid>
              <a:tr h="318321">
                <a:tc>
                  <a:txBody>
                    <a:bodyPr/>
                    <a:lstStyle/>
                    <a:p>
                      <a:pPr algn="ctr"/>
                      <a:r>
                        <a:rPr lang="bn-IN" sz="2400" dirty="0" smtClean="0">
                          <a:latin typeface="NikoshBAN" panose="02000000000000000000" pitchFamily="2" charset="0"/>
                          <a:cs typeface="NikoshBAN" panose="02000000000000000000" pitchFamily="2" charset="0"/>
                        </a:rPr>
                        <a:t>তারিখ</a:t>
                      </a:r>
                      <a:endParaRPr lang="en-US" sz="2400" dirty="0">
                        <a:latin typeface="NikoshBAN" panose="02000000000000000000" pitchFamily="2" charset="0"/>
                        <a:cs typeface="NikoshBAN" panose="02000000000000000000" pitchFamily="2" charset="0"/>
                      </a:endParaRPr>
                    </a:p>
                  </a:txBody>
                  <a:tcPr/>
                </a:tc>
                <a:tc>
                  <a:txBody>
                    <a:bodyPr/>
                    <a:lstStyle/>
                    <a:p>
                      <a:pPr algn="ctr"/>
                      <a:r>
                        <a:rPr lang="bn-IN" sz="2400" dirty="0" smtClean="0">
                          <a:latin typeface="NikoshBAN" panose="02000000000000000000" pitchFamily="2" charset="0"/>
                          <a:cs typeface="NikoshBAN" panose="02000000000000000000" pitchFamily="2" charset="0"/>
                        </a:rPr>
                        <a:t>বিবরণ</a:t>
                      </a:r>
                      <a:endParaRPr lang="en-US" sz="2400" dirty="0">
                        <a:latin typeface="NikoshBAN" panose="02000000000000000000" pitchFamily="2" charset="0"/>
                        <a:cs typeface="NikoshBAN" panose="02000000000000000000" pitchFamily="2" charset="0"/>
                      </a:endParaRPr>
                    </a:p>
                  </a:txBody>
                  <a:tcPr/>
                </a:tc>
                <a:tc>
                  <a:txBody>
                    <a:bodyPr/>
                    <a:lstStyle/>
                    <a:p>
                      <a:pPr algn="ctr"/>
                      <a:r>
                        <a:rPr lang="bn-IN" sz="2400" dirty="0" err="1" smtClean="0">
                          <a:latin typeface="NikoshBAN" panose="02000000000000000000" pitchFamily="2" charset="0"/>
                          <a:cs typeface="NikoshBAN" panose="02000000000000000000" pitchFamily="2" charset="0"/>
                        </a:rPr>
                        <a:t>খঃ</a:t>
                      </a:r>
                      <a:r>
                        <a:rPr lang="bn-IN" sz="2400" baseline="0" dirty="0" smtClean="0">
                          <a:latin typeface="NikoshBAN" panose="02000000000000000000" pitchFamily="2" charset="0"/>
                          <a:cs typeface="NikoshBAN" panose="02000000000000000000" pitchFamily="2" charset="0"/>
                        </a:rPr>
                        <a:t> </a:t>
                      </a:r>
                      <a:r>
                        <a:rPr lang="bn-IN" sz="2400" baseline="0" dirty="0" err="1" smtClean="0">
                          <a:latin typeface="NikoshBAN" panose="02000000000000000000" pitchFamily="2" charset="0"/>
                          <a:cs typeface="NikoshBAN" panose="02000000000000000000" pitchFamily="2" charset="0"/>
                        </a:rPr>
                        <a:t>পৃঃ</a:t>
                      </a:r>
                      <a:endParaRPr lang="en-US" sz="2400" dirty="0">
                        <a:latin typeface="NikoshBAN" panose="02000000000000000000" pitchFamily="2" charset="0"/>
                        <a:cs typeface="NikoshBAN" panose="02000000000000000000" pitchFamily="2" charset="0"/>
                      </a:endParaRPr>
                    </a:p>
                  </a:txBody>
                  <a:tcPr/>
                </a:tc>
                <a:tc>
                  <a:txBody>
                    <a:bodyPr/>
                    <a:lstStyle/>
                    <a:p>
                      <a:pPr algn="ctr"/>
                      <a:r>
                        <a:rPr lang="bn-IN" sz="2400" dirty="0" err="1" smtClean="0">
                          <a:latin typeface="NikoshBAN" panose="02000000000000000000" pitchFamily="2" charset="0"/>
                          <a:cs typeface="NikoshBAN" panose="02000000000000000000" pitchFamily="2" charset="0"/>
                        </a:rPr>
                        <a:t>ডেবিট</a:t>
                      </a:r>
                      <a:r>
                        <a:rPr lang="bn-IN" sz="2400" baseline="0" dirty="0" smtClean="0">
                          <a:latin typeface="NikoshBAN" panose="02000000000000000000" pitchFamily="2" charset="0"/>
                          <a:cs typeface="NikoshBAN" panose="02000000000000000000" pitchFamily="2" charset="0"/>
                        </a:rPr>
                        <a:t> টাকা</a:t>
                      </a:r>
                      <a:endParaRPr lang="en-US" sz="2400" dirty="0">
                        <a:latin typeface="NikoshBAN" panose="02000000000000000000" pitchFamily="2" charset="0"/>
                        <a:cs typeface="NikoshBAN" panose="02000000000000000000" pitchFamily="2" charset="0"/>
                      </a:endParaRPr>
                    </a:p>
                  </a:txBody>
                  <a:tcPr/>
                </a:tc>
                <a:tc>
                  <a:txBody>
                    <a:bodyPr/>
                    <a:lstStyle/>
                    <a:p>
                      <a:pPr algn="ctr"/>
                      <a:r>
                        <a:rPr lang="bn-IN" sz="2400" dirty="0" smtClean="0">
                          <a:latin typeface="NikoshBAN" panose="02000000000000000000" pitchFamily="2" charset="0"/>
                          <a:cs typeface="NikoshBAN" panose="02000000000000000000" pitchFamily="2" charset="0"/>
                        </a:rPr>
                        <a:t>ক্রেডিট</a:t>
                      </a:r>
                      <a:r>
                        <a:rPr lang="bn-IN" sz="2400" baseline="0" dirty="0" smtClean="0">
                          <a:latin typeface="NikoshBAN" panose="02000000000000000000" pitchFamily="2" charset="0"/>
                          <a:cs typeface="NikoshBAN" panose="02000000000000000000" pitchFamily="2" charset="0"/>
                        </a:rPr>
                        <a:t> টাকা</a:t>
                      </a:r>
                      <a:endParaRPr lang="en-US"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543366880"/>
                  </a:ext>
                </a:extLst>
              </a:tr>
              <a:tr h="572978">
                <a:tc>
                  <a:txBody>
                    <a:bodyPr/>
                    <a:lstStyle/>
                    <a:p>
                      <a:pPr algn="ctr"/>
                      <a:r>
                        <a:rPr lang="bn-IN" sz="2400" dirty="0" smtClean="0">
                          <a:latin typeface="NikoshBAN" panose="02000000000000000000" pitchFamily="2" charset="0"/>
                          <a:cs typeface="NikoshBAN" panose="02000000000000000000" pitchFamily="2" charset="0"/>
                        </a:rPr>
                        <a:t>২০১৫</a:t>
                      </a:r>
                    </a:p>
                    <a:p>
                      <a:pPr algn="ctr"/>
                      <a:r>
                        <a:rPr lang="bn-IN" sz="2400" dirty="0" smtClean="0">
                          <a:latin typeface="NikoshBAN" panose="02000000000000000000" pitchFamily="2" charset="0"/>
                          <a:cs typeface="NikoshBAN" panose="02000000000000000000" pitchFamily="2" charset="0"/>
                        </a:rPr>
                        <a:t>জুলাই ২৭</a:t>
                      </a:r>
                      <a:endParaRPr lang="en-US" sz="2400" dirty="0">
                        <a:latin typeface="NikoshBAN" panose="02000000000000000000" pitchFamily="2" charset="0"/>
                        <a:cs typeface="NikoshBAN" panose="02000000000000000000" pitchFamily="2" charset="0"/>
                      </a:endParaRPr>
                    </a:p>
                  </a:txBody>
                  <a:tcPr/>
                </a:tc>
                <a:tc>
                  <a:txBody>
                    <a:bodyPr/>
                    <a:lstStyle/>
                    <a:p>
                      <a:pPr algn="l"/>
                      <a:r>
                        <a:rPr lang="bn-IN" sz="2400" dirty="0" smtClean="0">
                          <a:latin typeface="NikoshBAN" panose="02000000000000000000" pitchFamily="2" charset="0"/>
                          <a:cs typeface="NikoshBAN" panose="02000000000000000000" pitchFamily="2" charset="0"/>
                        </a:rPr>
                        <a:t>উত্তোলন</a:t>
                      </a:r>
                      <a:r>
                        <a:rPr lang="bn-IN" sz="2400" baseline="0" dirty="0" smtClean="0">
                          <a:latin typeface="NikoshBAN" panose="02000000000000000000" pitchFamily="2" charset="0"/>
                          <a:cs typeface="NikoshBAN" panose="02000000000000000000" pitchFamily="2" charset="0"/>
                        </a:rPr>
                        <a:t> হিসাব                                </a:t>
                      </a:r>
                      <a:r>
                        <a:rPr lang="bn-IN" sz="2400" baseline="0" dirty="0" err="1" smtClean="0">
                          <a:latin typeface="NikoshBAN" panose="02000000000000000000" pitchFamily="2" charset="0"/>
                          <a:cs typeface="NikoshBAN" panose="02000000000000000000" pitchFamily="2" charset="0"/>
                        </a:rPr>
                        <a:t>ডেবিট</a:t>
                      </a:r>
                      <a:endParaRPr lang="bn-IN" sz="2400" baseline="0" dirty="0" smtClean="0">
                        <a:latin typeface="NikoshBAN" panose="02000000000000000000" pitchFamily="2" charset="0"/>
                        <a:cs typeface="NikoshBAN" panose="02000000000000000000" pitchFamily="2" charset="0"/>
                      </a:endParaRPr>
                    </a:p>
                    <a:p>
                      <a:pPr algn="r"/>
                      <a:r>
                        <a:rPr lang="bn-IN" sz="2400" baseline="0" dirty="0" smtClean="0">
                          <a:latin typeface="NikoshBAN" panose="02000000000000000000" pitchFamily="2" charset="0"/>
                          <a:cs typeface="NikoshBAN" panose="02000000000000000000" pitchFamily="2" charset="0"/>
                        </a:rPr>
                        <a:t>ক্রয় হিসাব                   ক্রেডিট</a:t>
                      </a:r>
                    </a:p>
                  </a:txBody>
                  <a:tcPr/>
                </a:tc>
                <a:tc>
                  <a:txBody>
                    <a:bodyPr/>
                    <a:lstStyle/>
                    <a:p>
                      <a:pPr algn="ctr"/>
                      <a:endParaRPr lang="en-US" sz="2400" dirty="0">
                        <a:latin typeface="NikoshBAN" panose="02000000000000000000" pitchFamily="2" charset="0"/>
                        <a:cs typeface="NikoshBAN" panose="02000000000000000000" pitchFamily="2" charset="0"/>
                      </a:endParaRPr>
                    </a:p>
                  </a:txBody>
                  <a:tcPr/>
                </a:tc>
                <a:tc>
                  <a:txBody>
                    <a:bodyPr/>
                    <a:lstStyle/>
                    <a:p>
                      <a:pPr algn="r"/>
                      <a:r>
                        <a:rPr lang="bn-IN" sz="2400" dirty="0" smtClean="0">
                          <a:latin typeface="NikoshBAN" panose="02000000000000000000" pitchFamily="2" charset="0"/>
                          <a:cs typeface="NikoshBAN" panose="02000000000000000000" pitchFamily="2" charset="0"/>
                        </a:rPr>
                        <a:t>৪,০০০</a:t>
                      </a:r>
                      <a:endParaRPr lang="en-US" sz="2400" dirty="0">
                        <a:latin typeface="NikoshBAN" panose="02000000000000000000" pitchFamily="2" charset="0"/>
                        <a:cs typeface="NikoshBAN" panose="02000000000000000000" pitchFamily="2" charset="0"/>
                      </a:endParaRPr>
                    </a:p>
                  </a:txBody>
                  <a:tcPr/>
                </a:tc>
                <a:tc>
                  <a:txBody>
                    <a:bodyPr/>
                    <a:lstStyle/>
                    <a:p>
                      <a:pPr algn="r"/>
                      <a:endParaRPr lang="bn-IN" sz="2400" dirty="0" smtClean="0">
                        <a:latin typeface="NikoshBAN" panose="02000000000000000000" pitchFamily="2" charset="0"/>
                        <a:cs typeface="NikoshBAN" panose="02000000000000000000" pitchFamily="2" charset="0"/>
                      </a:endParaRPr>
                    </a:p>
                    <a:p>
                      <a:pPr algn="r"/>
                      <a:r>
                        <a:rPr lang="bn-IN" sz="2400" dirty="0" smtClean="0">
                          <a:latin typeface="NikoshBAN" panose="02000000000000000000" pitchFamily="2" charset="0"/>
                          <a:cs typeface="NikoshBAN" panose="02000000000000000000" pitchFamily="2" charset="0"/>
                        </a:rPr>
                        <a:t>৪,০০০</a:t>
                      </a:r>
                      <a:endParaRPr lang="en-US"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92357779"/>
                  </a:ext>
                </a:extLst>
              </a:tr>
              <a:tr h="5729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2400" dirty="0" smtClean="0">
                          <a:latin typeface="NikoshBAN" panose="02000000000000000000" pitchFamily="2" charset="0"/>
                          <a:cs typeface="NikoshBAN" panose="02000000000000000000" pitchFamily="2" charset="0"/>
                        </a:rPr>
                        <a:t>জুলাই ৩০</a:t>
                      </a:r>
                      <a:endParaRPr lang="en-US" sz="2400" dirty="0" smtClean="0">
                        <a:latin typeface="NikoshBAN" panose="02000000000000000000" pitchFamily="2" charset="0"/>
                        <a:cs typeface="NikoshBAN" panose="02000000000000000000" pitchFamily="2" charset="0"/>
                      </a:endParaRPr>
                    </a:p>
                  </a:txBody>
                  <a:tcPr/>
                </a:tc>
                <a:tc>
                  <a:txBody>
                    <a:bodyPr/>
                    <a:lstStyle/>
                    <a:p>
                      <a:pPr algn="l"/>
                      <a:r>
                        <a:rPr lang="bn-IN" sz="2400" dirty="0" smtClean="0">
                          <a:latin typeface="NikoshBAN" panose="02000000000000000000" pitchFamily="2" charset="0"/>
                          <a:cs typeface="NikoshBAN" panose="02000000000000000000" pitchFamily="2" charset="0"/>
                        </a:rPr>
                        <a:t>প্রাপ্য</a:t>
                      </a:r>
                      <a:r>
                        <a:rPr lang="bn-IN" sz="2400" baseline="0" dirty="0" smtClean="0">
                          <a:latin typeface="NikoshBAN" panose="02000000000000000000" pitchFamily="2" charset="0"/>
                          <a:cs typeface="NikoshBAN" panose="02000000000000000000" pitchFamily="2" charset="0"/>
                        </a:rPr>
                        <a:t> হিসাব                                    </a:t>
                      </a:r>
                      <a:r>
                        <a:rPr lang="bn-IN" sz="2400" baseline="0" dirty="0" err="1" smtClean="0">
                          <a:latin typeface="NikoshBAN" panose="02000000000000000000" pitchFamily="2" charset="0"/>
                          <a:cs typeface="NikoshBAN" panose="02000000000000000000" pitchFamily="2" charset="0"/>
                        </a:rPr>
                        <a:t>ডেবিট</a:t>
                      </a:r>
                      <a:endParaRPr lang="bn-IN" sz="2400" baseline="0" dirty="0" smtClean="0">
                        <a:latin typeface="NikoshBAN" panose="02000000000000000000" pitchFamily="2" charset="0"/>
                        <a:cs typeface="NikoshBAN" panose="02000000000000000000" pitchFamily="2" charset="0"/>
                      </a:endParaRPr>
                    </a:p>
                    <a:p>
                      <a:pPr algn="r"/>
                      <a:r>
                        <a:rPr lang="bn-IN" sz="2400" baseline="0" dirty="0" smtClean="0">
                          <a:latin typeface="NikoshBAN" panose="02000000000000000000" pitchFamily="2" charset="0"/>
                          <a:cs typeface="NikoshBAN" panose="02000000000000000000" pitchFamily="2" charset="0"/>
                        </a:rPr>
                        <a:t>বিক্রয় হিসাব                 ক্রেডিট</a:t>
                      </a:r>
                      <a:endParaRPr lang="bn-IN" sz="2400" dirty="0" smtClean="0">
                        <a:latin typeface="NikoshBAN" panose="02000000000000000000" pitchFamily="2" charset="0"/>
                        <a:cs typeface="NikoshBAN" panose="02000000000000000000" pitchFamily="2" charset="0"/>
                      </a:endParaRPr>
                    </a:p>
                  </a:txBody>
                  <a:tcPr/>
                </a:tc>
                <a:tc>
                  <a:txBody>
                    <a:bodyPr/>
                    <a:lstStyle/>
                    <a:p>
                      <a:pPr algn="ctr"/>
                      <a:endParaRPr lang="en-US" sz="2400" dirty="0">
                        <a:latin typeface="NikoshBAN" panose="02000000000000000000" pitchFamily="2" charset="0"/>
                        <a:cs typeface="NikoshBAN" panose="02000000000000000000" pitchFamily="2" charset="0"/>
                      </a:endParaRPr>
                    </a:p>
                  </a:txBody>
                  <a:tcPr/>
                </a:tc>
                <a:tc>
                  <a:txBody>
                    <a:bodyPr/>
                    <a:lstStyle/>
                    <a:p>
                      <a:pPr algn="r"/>
                      <a:r>
                        <a:rPr lang="bn-IN" sz="2400" dirty="0" smtClean="0">
                          <a:latin typeface="NikoshBAN" panose="02000000000000000000" pitchFamily="2" charset="0"/>
                          <a:cs typeface="NikoshBAN" panose="02000000000000000000" pitchFamily="2" charset="0"/>
                        </a:rPr>
                        <a:t>১০,০০০</a:t>
                      </a:r>
                      <a:endParaRPr lang="en-US" sz="2400" dirty="0">
                        <a:latin typeface="NikoshBAN" panose="02000000000000000000" pitchFamily="2" charset="0"/>
                        <a:cs typeface="NikoshBAN" panose="02000000000000000000" pitchFamily="2" charset="0"/>
                      </a:endParaRPr>
                    </a:p>
                  </a:txBody>
                  <a:tcPr/>
                </a:tc>
                <a:tc>
                  <a:txBody>
                    <a:bodyPr/>
                    <a:lstStyle/>
                    <a:p>
                      <a:pPr algn="ctr"/>
                      <a:endParaRPr lang="bn-IN" sz="2400" dirty="0" smtClean="0">
                        <a:latin typeface="NikoshBAN" panose="02000000000000000000" pitchFamily="2" charset="0"/>
                        <a:cs typeface="NikoshBAN" panose="02000000000000000000" pitchFamily="2" charset="0"/>
                      </a:endParaRPr>
                    </a:p>
                    <a:p>
                      <a:pPr algn="r"/>
                      <a:r>
                        <a:rPr lang="bn-IN" sz="2400" dirty="0" smtClean="0">
                          <a:latin typeface="NikoshBAN" panose="02000000000000000000" pitchFamily="2" charset="0"/>
                          <a:cs typeface="NikoshBAN" panose="02000000000000000000" pitchFamily="2" charset="0"/>
                        </a:rPr>
                        <a:t>১০,০০০</a:t>
                      </a:r>
                      <a:endParaRPr lang="en-US"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103087532"/>
                  </a:ext>
                </a:extLst>
              </a:tr>
            </a:tbl>
          </a:graphicData>
        </a:graphic>
      </p:graphicFrame>
    </p:spTree>
    <p:extLst>
      <p:ext uri="{BB962C8B-B14F-4D97-AF65-F5344CB8AC3E}">
        <p14:creationId xmlns:p14="http://schemas.microsoft.com/office/powerpoint/2010/main" val="3387110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8011BC-F993-4826-9DF3-CC7713D583A2}"/>
              </a:ext>
            </a:extLst>
          </p:cNvPr>
          <p:cNvSpPr txBox="1"/>
          <p:nvPr/>
        </p:nvSpPr>
        <p:spPr>
          <a:xfrm>
            <a:off x="4345940" y="34002"/>
            <a:ext cx="2856872" cy="107721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bn-IN" sz="3200" b="1" dirty="0">
                <a:latin typeface="NikoshBAN" panose="02000000000000000000" pitchFamily="2" charset="0"/>
                <a:cs typeface="NikoshBAN" panose="02000000000000000000" pitchFamily="2" charset="0"/>
              </a:rPr>
              <a:t>সাবিনা অ্যান্ড সন্স-এর</a:t>
            </a:r>
          </a:p>
          <a:p>
            <a:pPr algn="ctr"/>
            <a:r>
              <a:rPr lang="bn-IN" sz="3200" b="1" dirty="0">
                <a:latin typeface="NikoshBAN" panose="02000000000000000000" pitchFamily="2" charset="0"/>
                <a:cs typeface="NikoshBAN" panose="02000000000000000000" pitchFamily="2" charset="0"/>
              </a:rPr>
              <a:t>দু’ঘরা নগদান বই </a:t>
            </a:r>
            <a:endParaRPr lang="en-US" sz="32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DAC122B-920B-48C6-A829-E73672D53AF6}"/>
              </a:ext>
            </a:extLst>
          </p:cNvPr>
          <p:cNvSpPr txBox="1"/>
          <p:nvPr/>
        </p:nvSpPr>
        <p:spPr>
          <a:xfrm>
            <a:off x="280363" y="266472"/>
            <a:ext cx="1619354"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b="1" dirty="0">
                <a:latin typeface="NikoshBAN" panose="02000000000000000000" pitchFamily="2" charset="0"/>
                <a:cs typeface="NikoshBAN" panose="02000000000000000000" pitchFamily="2" charset="0"/>
              </a:rPr>
              <a:t>সমাধানঃ খ</a:t>
            </a:r>
            <a:endParaRPr lang="en-US" sz="3200" b="1" dirty="0">
              <a:latin typeface="NikoshBAN" panose="02000000000000000000" pitchFamily="2" charset="0"/>
              <a:cs typeface="NikoshBAN" panose="02000000000000000000" pitchFamily="2" charset="0"/>
            </a:endParaRPr>
          </a:p>
        </p:txBody>
      </p:sp>
      <p:graphicFrame>
        <p:nvGraphicFramePr>
          <p:cNvPr id="4" name="Table 4">
            <a:extLst>
              <a:ext uri="{FF2B5EF4-FFF2-40B4-BE49-F238E27FC236}">
                <a16:creationId xmlns:a16="http://schemas.microsoft.com/office/drawing/2014/main" id="{568C7652-BC4D-40EB-A52D-62D5F2DB7505}"/>
              </a:ext>
            </a:extLst>
          </p:cNvPr>
          <p:cNvGraphicFramePr>
            <a:graphicFrameLocks noGrp="1"/>
          </p:cNvGraphicFramePr>
          <p:nvPr>
            <p:extLst>
              <p:ext uri="{D42A27DB-BD31-4B8C-83A1-F6EECF244321}">
                <p14:modId xmlns:p14="http://schemas.microsoft.com/office/powerpoint/2010/main" val="3315001460"/>
              </p:ext>
            </p:extLst>
          </p:nvPr>
        </p:nvGraphicFramePr>
        <p:xfrm>
          <a:off x="2" y="1673074"/>
          <a:ext cx="12191998" cy="3718560"/>
        </p:xfrm>
        <a:graphic>
          <a:graphicData uri="http://schemas.openxmlformats.org/drawingml/2006/table">
            <a:tbl>
              <a:tblPr firstRow="1" bandRow="1">
                <a:tableStyleId>{616DA210-FB5B-4158-B5E0-FEB733F419BA}</a:tableStyleId>
              </a:tblPr>
              <a:tblGrid>
                <a:gridCol w="990600">
                  <a:extLst>
                    <a:ext uri="{9D8B030D-6E8A-4147-A177-3AD203B41FA5}">
                      <a16:colId xmlns:a16="http://schemas.microsoft.com/office/drawing/2014/main" val="3740925695"/>
                    </a:ext>
                  </a:extLst>
                </a:gridCol>
                <a:gridCol w="1645920">
                  <a:extLst>
                    <a:ext uri="{9D8B030D-6E8A-4147-A177-3AD203B41FA5}">
                      <a16:colId xmlns:a16="http://schemas.microsoft.com/office/drawing/2014/main" val="1981167311"/>
                    </a:ext>
                  </a:extLst>
                </a:gridCol>
                <a:gridCol w="396240">
                  <a:extLst>
                    <a:ext uri="{9D8B030D-6E8A-4147-A177-3AD203B41FA5}">
                      <a16:colId xmlns:a16="http://schemas.microsoft.com/office/drawing/2014/main" val="3025353270"/>
                    </a:ext>
                  </a:extLst>
                </a:gridCol>
                <a:gridCol w="441960">
                  <a:extLst>
                    <a:ext uri="{9D8B030D-6E8A-4147-A177-3AD203B41FA5}">
                      <a16:colId xmlns:a16="http://schemas.microsoft.com/office/drawing/2014/main" val="4150744255"/>
                    </a:ext>
                  </a:extLst>
                </a:gridCol>
                <a:gridCol w="762000">
                  <a:extLst>
                    <a:ext uri="{9D8B030D-6E8A-4147-A177-3AD203B41FA5}">
                      <a16:colId xmlns:a16="http://schemas.microsoft.com/office/drawing/2014/main" val="3308188688"/>
                    </a:ext>
                  </a:extLst>
                </a:gridCol>
                <a:gridCol w="1021080">
                  <a:extLst>
                    <a:ext uri="{9D8B030D-6E8A-4147-A177-3AD203B41FA5}">
                      <a16:colId xmlns:a16="http://schemas.microsoft.com/office/drawing/2014/main" val="542948862"/>
                    </a:ext>
                  </a:extLst>
                </a:gridCol>
                <a:gridCol w="867414">
                  <a:extLst>
                    <a:ext uri="{9D8B030D-6E8A-4147-A177-3AD203B41FA5}">
                      <a16:colId xmlns:a16="http://schemas.microsoft.com/office/drawing/2014/main" val="4018073651"/>
                    </a:ext>
                  </a:extLst>
                </a:gridCol>
                <a:gridCol w="991866">
                  <a:extLst>
                    <a:ext uri="{9D8B030D-6E8A-4147-A177-3AD203B41FA5}">
                      <a16:colId xmlns:a16="http://schemas.microsoft.com/office/drawing/2014/main" val="529581334"/>
                    </a:ext>
                  </a:extLst>
                </a:gridCol>
                <a:gridCol w="1661160">
                  <a:extLst>
                    <a:ext uri="{9D8B030D-6E8A-4147-A177-3AD203B41FA5}">
                      <a16:colId xmlns:a16="http://schemas.microsoft.com/office/drawing/2014/main" val="107610959"/>
                    </a:ext>
                  </a:extLst>
                </a:gridCol>
                <a:gridCol w="396240">
                  <a:extLst>
                    <a:ext uri="{9D8B030D-6E8A-4147-A177-3AD203B41FA5}">
                      <a16:colId xmlns:a16="http://schemas.microsoft.com/office/drawing/2014/main" val="128214584"/>
                    </a:ext>
                  </a:extLst>
                </a:gridCol>
                <a:gridCol w="381000">
                  <a:extLst>
                    <a:ext uri="{9D8B030D-6E8A-4147-A177-3AD203B41FA5}">
                      <a16:colId xmlns:a16="http://schemas.microsoft.com/office/drawing/2014/main" val="1312507092"/>
                    </a:ext>
                  </a:extLst>
                </a:gridCol>
                <a:gridCol w="792480">
                  <a:extLst>
                    <a:ext uri="{9D8B030D-6E8A-4147-A177-3AD203B41FA5}">
                      <a16:colId xmlns:a16="http://schemas.microsoft.com/office/drawing/2014/main" val="456992790"/>
                    </a:ext>
                  </a:extLst>
                </a:gridCol>
                <a:gridCol w="899158">
                  <a:extLst>
                    <a:ext uri="{9D8B030D-6E8A-4147-A177-3AD203B41FA5}">
                      <a16:colId xmlns:a16="http://schemas.microsoft.com/office/drawing/2014/main" val="3977774421"/>
                    </a:ext>
                  </a:extLst>
                </a:gridCol>
                <a:gridCol w="944880">
                  <a:extLst>
                    <a:ext uri="{9D8B030D-6E8A-4147-A177-3AD203B41FA5}">
                      <a16:colId xmlns:a16="http://schemas.microsoft.com/office/drawing/2014/main" val="4053237541"/>
                    </a:ext>
                  </a:extLst>
                </a:gridCol>
              </a:tblGrid>
              <a:tr h="359073">
                <a:tc>
                  <a:txBody>
                    <a:bodyPr/>
                    <a:lstStyle/>
                    <a:p>
                      <a:pPr algn="ctr"/>
                      <a:r>
                        <a:rPr lang="bn-IN" sz="2000" b="0" dirty="0">
                          <a:latin typeface="NikoshBAN" panose="02000000000000000000" pitchFamily="2" charset="0"/>
                          <a:cs typeface="NikoshBAN" panose="02000000000000000000" pitchFamily="2" charset="0"/>
                        </a:rPr>
                        <a:t>তারিখ</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বিবরণ</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রঃ</a:t>
                      </a:r>
                    </a:p>
                    <a:p>
                      <a:pPr algn="ctr"/>
                      <a:r>
                        <a:rPr lang="bn-IN" sz="2000" b="0" dirty="0">
                          <a:latin typeface="NikoshBAN" panose="02000000000000000000" pitchFamily="2" charset="0"/>
                          <a:cs typeface="NikoshBAN" panose="02000000000000000000" pitchFamily="2" charset="0"/>
                        </a:rPr>
                        <a:t>নং </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খঃ</a:t>
                      </a:r>
                    </a:p>
                    <a:p>
                      <a:pPr algn="ctr"/>
                      <a:r>
                        <a:rPr lang="bn-IN" sz="2000" b="0" dirty="0">
                          <a:latin typeface="NikoshBAN" panose="02000000000000000000" pitchFamily="2" charset="0"/>
                          <a:cs typeface="NikoshBAN" panose="02000000000000000000" pitchFamily="2" charset="0"/>
                        </a:rPr>
                        <a:t>পৄঃ</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smtClean="0">
                          <a:latin typeface="NikoshBAN" panose="02000000000000000000" pitchFamily="2" charset="0"/>
                          <a:cs typeface="NikoshBAN" panose="02000000000000000000" pitchFamily="2" charset="0"/>
                        </a:rPr>
                        <a:t>বাট্টা</a:t>
                      </a:r>
                    </a:p>
                    <a:p>
                      <a:pPr algn="ctr"/>
                      <a:r>
                        <a:rPr lang="bn-IN" sz="2000" b="0" dirty="0" smtClean="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নগদ</a:t>
                      </a:r>
                    </a:p>
                    <a:p>
                      <a:pPr algn="ctr"/>
                      <a:r>
                        <a:rPr lang="bn-IN" sz="2000" b="0" dirty="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ব্যাংক</a:t>
                      </a:r>
                    </a:p>
                    <a:p>
                      <a:pPr algn="ctr"/>
                      <a:r>
                        <a:rPr lang="bn-IN" sz="2000" b="0" dirty="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তারিখ</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বিবরণ</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ভাঃ</a:t>
                      </a:r>
                    </a:p>
                    <a:p>
                      <a:pPr algn="ctr"/>
                      <a:r>
                        <a:rPr lang="bn-IN" sz="2000" b="0" dirty="0">
                          <a:latin typeface="NikoshBAN" panose="02000000000000000000" pitchFamily="2" charset="0"/>
                          <a:cs typeface="NikoshBAN" panose="02000000000000000000" pitchFamily="2" charset="0"/>
                        </a:rPr>
                        <a:t>নং </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খঃ</a:t>
                      </a:r>
                    </a:p>
                    <a:p>
                      <a:pPr algn="ctr"/>
                      <a:r>
                        <a:rPr lang="bn-IN" sz="2000" b="0" dirty="0">
                          <a:latin typeface="NikoshBAN" panose="02000000000000000000" pitchFamily="2" charset="0"/>
                          <a:cs typeface="NikoshBAN" panose="02000000000000000000" pitchFamily="2" charset="0"/>
                        </a:rPr>
                        <a:t>পৄঃ</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smtClean="0">
                          <a:latin typeface="NikoshBAN" panose="02000000000000000000" pitchFamily="2" charset="0"/>
                          <a:cs typeface="NikoshBAN" panose="02000000000000000000" pitchFamily="2" charset="0"/>
                        </a:rPr>
                        <a:t>বাট্টা</a:t>
                      </a:r>
                    </a:p>
                    <a:p>
                      <a:pPr algn="ctr"/>
                      <a:r>
                        <a:rPr lang="bn-IN" sz="2000" b="0" dirty="0" smtClean="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নগদ</a:t>
                      </a:r>
                    </a:p>
                    <a:p>
                      <a:pPr algn="ctr"/>
                      <a:r>
                        <a:rPr lang="bn-IN" sz="2000" b="0" dirty="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tc>
                <a:tc>
                  <a:txBody>
                    <a:bodyPr/>
                    <a:lstStyle/>
                    <a:p>
                      <a:pPr algn="ctr"/>
                      <a:r>
                        <a:rPr lang="bn-IN" sz="2000" b="0" dirty="0">
                          <a:latin typeface="NikoshBAN" panose="02000000000000000000" pitchFamily="2" charset="0"/>
                          <a:cs typeface="NikoshBAN" panose="02000000000000000000" pitchFamily="2" charset="0"/>
                        </a:rPr>
                        <a:t>ব্যাংক</a:t>
                      </a:r>
                    </a:p>
                    <a:p>
                      <a:pPr algn="ctr"/>
                      <a:r>
                        <a:rPr lang="bn-IN" sz="2000" b="0" dirty="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218146751"/>
                  </a:ext>
                </a:extLst>
              </a:tr>
              <a:tr h="359073">
                <a:tc rowSpan="2">
                  <a:txBody>
                    <a:bodyPr/>
                    <a:lstStyle/>
                    <a:p>
                      <a:r>
                        <a:rPr lang="bn-IN" sz="2000" b="0" dirty="0" smtClean="0">
                          <a:latin typeface="NikoshBAN" panose="02000000000000000000" pitchFamily="2" charset="0"/>
                          <a:cs typeface="NikoshBAN" panose="02000000000000000000" pitchFamily="2" charset="0"/>
                        </a:rPr>
                        <a:t>২০১৫</a:t>
                      </a:r>
                      <a:endParaRPr lang="bn-IN" sz="2000" b="0" dirty="0">
                        <a:latin typeface="NikoshBAN" panose="02000000000000000000" pitchFamily="2" charset="0"/>
                        <a:cs typeface="NikoshBAN" panose="02000000000000000000" pitchFamily="2" charset="0"/>
                      </a:endParaRPr>
                    </a:p>
                    <a:p>
                      <a:r>
                        <a:rPr lang="bn-IN" sz="2000" b="0" dirty="0" smtClean="0">
                          <a:latin typeface="NikoshBAN" panose="02000000000000000000" pitchFamily="2" charset="0"/>
                          <a:cs typeface="NikoshBAN" panose="02000000000000000000" pitchFamily="2" charset="0"/>
                        </a:rPr>
                        <a:t>জুলাই ০১</a:t>
                      </a:r>
                      <a:endParaRPr lang="en-US" sz="2000" b="0" dirty="0" smtClean="0">
                        <a:latin typeface="NikoshBAN" panose="02000000000000000000" pitchFamily="2" charset="0"/>
                        <a:cs typeface="NikoshBAN" panose="02000000000000000000" pitchFamily="2" charset="0"/>
                      </a:endParaRPr>
                    </a:p>
                    <a:p>
                      <a:r>
                        <a:rPr lang="bn-IN" sz="2000" b="0" dirty="0" smtClean="0">
                          <a:latin typeface="NikoshBAN" panose="02000000000000000000" pitchFamily="2" charset="0"/>
                          <a:cs typeface="NikoshBAN" panose="02000000000000000000" pitchFamily="2" charset="0"/>
                        </a:rPr>
                        <a:t>জুলাই ০৪</a:t>
                      </a:r>
                    </a:p>
                    <a:p>
                      <a:r>
                        <a:rPr lang="bn-IN" sz="2000" b="0" dirty="0" smtClean="0">
                          <a:latin typeface="NikoshBAN" panose="02000000000000000000" pitchFamily="2" charset="0"/>
                          <a:cs typeface="NikoshBAN" panose="02000000000000000000" pitchFamily="2" charset="0"/>
                        </a:rPr>
                        <a:t>জুলাই ০৯</a:t>
                      </a:r>
                      <a:endParaRPr lang="bn-IN" sz="2000" b="0" dirty="0">
                        <a:latin typeface="NikoshBAN" panose="02000000000000000000" pitchFamily="2" charset="0"/>
                        <a:cs typeface="NikoshBAN" panose="02000000000000000000" pitchFamily="2" charset="0"/>
                      </a:endParaRPr>
                    </a:p>
                    <a:p>
                      <a:r>
                        <a:rPr lang="bn-IN" sz="2000" b="0" dirty="0" smtClean="0">
                          <a:latin typeface="NikoshBAN" panose="02000000000000000000" pitchFamily="2" charset="0"/>
                          <a:cs typeface="NikoshBAN" panose="02000000000000000000" pitchFamily="2" charset="0"/>
                        </a:rPr>
                        <a:t>জুলাই ১৭</a:t>
                      </a:r>
                      <a:endParaRPr lang="bn-IN" sz="2000" b="0" dirty="0">
                        <a:latin typeface="NikoshBAN" panose="02000000000000000000" pitchFamily="2" charset="0"/>
                        <a:cs typeface="NikoshBAN" panose="02000000000000000000" pitchFamily="2" charset="0"/>
                      </a:endParaRPr>
                    </a:p>
                    <a:p>
                      <a:r>
                        <a:rPr lang="bn-IN" sz="2000" b="0" dirty="0" smtClean="0">
                          <a:latin typeface="NikoshBAN" panose="02000000000000000000" pitchFamily="2" charset="0"/>
                          <a:cs typeface="NikoshBAN" panose="02000000000000000000" pitchFamily="2" charset="0"/>
                        </a:rPr>
                        <a:t>জুলাই ২০</a:t>
                      </a:r>
                      <a:endParaRPr lang="bn-IN" sz="2000" b="0" dirty="0">
                        <a:latin typeface="NikoshBAN" panose="02000000000000000000" pitchFamily="2" charset="0"/>
                        <a:cs typeface="NikoshBAN" panose="02000000000000000000" pitchFamily="2" charset="0"/>
                      </a:endParaRPr>
                    </a:p>
                    <a:p>
                      <a:r>
                        <a:rPr lang="bn-IN" sz="2000" b="0" dirty="0" smtClean="0">
                          <a:latin typeface="NikoshBAN" panose="02000000000000000000" pitchFamily="2" charset="0"/>
                          <a:cs typeface="NikoshBAN" panose="02000000000000000000" pitchFamily="2" charset="0"/>
                        </a:rPr>
                        <a:t>জুলাই ২৯</a:t>
                      </a:r>
                      <a:endParaRPr lang="bn-IN" sz="2000" b="0" dirty="0">
                        <a:latin typeface="NikoshBAN" panose="02000000000000000000" pitchFamily="2" charset="0"/>
                        <a:cs typeface="NikoshBAN" panose="02000000000000000000" pitchFamily="2" charset="0"/>
                      </a:endParaRPr>
                    </a:p>
                  </a:txBody>
                  <a:tcPr/>
                </a:tc>
                <a:tc>
                  <a:txBody>
                    <a:bodyPr/>
                    <a:lstStyle/>
                    <a:p>
                      <a:endParaRPr lang="bn-IN" sz="2000" b="0" dirty="0">
                        <a:latin typeface="NikoshBAN" panose="02000000000000000000" pitchFamily="2" charset="0"/>
                        <a:cs typeface="NikoshBAN" panose="02000000000000000000" pitchFamily="2" charset="0"/>
                      </a:endParaRPr>
                    </a:p>
                    <a:p>
                      <a:r>
                        <a:rPr lang="bn-IN" sz="2000" b="0" dirty="0">
                          <a:latin typeface="NikoshBAN" panose="02000000000000000000" pitchFamily="2" charset="0"/>
                          <a:cs typeface="NikoshBAN" panose="02000000000000000000" pitchFamily="2" charset="0"/>
                        </a:rPr>
                        <a:t>ব্যালেন্স বি/ডি</a:t>
                      </a:r>
                    </a:p>
                    <a:p>
                      <a:r>
                        <a:rPr lang="bn-IN" sz="2000" b="0" dirty="0" smtClean="0">
                          <a:latin typeface="NikoshBAN" panose="02000000000000000000" pitchFamily="2" charset="0"/>
                          <a:cs typeface="NikoshBAN" panose="02000000000000000000" pitchFamily="2" charset="0"/>
                        </a:rPr>
                        <a:t>প্রাপ্য </a:t>
                      </a:r>
                      <a:r>
                        <a:rPr lang="bn-IN" sz="2000" b="0" dirty="0">
                          <a:latin typeface="NikoshBAN" panose="02000000000000000000" pitchFamily="2" charset="0"/>
                          <a:cs typeface="NikoshBAN" panose="02000000000000000000" pitchFamily="2" charset="0"/>
                        </a:rPr>
                        <a:t>হিসাব</a:t>
                      </a:r>
                    </a:p>
                    <a:p>
                      <a:r>
                        <a:rPr lang="bn-IN" sz="2000" b="0" dirty="0" smtClean="0">
                          <a:latin typeface="NikoshBAN" panose="02000000000000000000" pitchFamily="2" charset="0"/>
                          <a:cs typeface="NikoshBAN" panose="02000000000000000000" pitchFamily="2" charset="0"/>
                        </a:rPr>
                        <a:t>বিক্রয় </a:t>
                      </a:r>
                      <a:r>
                        <a:rPr lang="bn-IN" sz="2000" b="0" dirty="0">
                          <a:latin typeface="NikoshBAN" panose="02000000000000000000" pitchFamily="2" charset="0"/>
                          <a:cs typeface="NikoshBAN" panose="02000000000000000000" pitchFamily="2" charset="0"/>
                        </a:rPr>
                        <a:t>হিসাব</a:t>
                      </a:r>
                    </a:p>
                    <a:p>
                      <a:r>
                        <a:rPr lang="bn-IN" sz="2000" b="0" dirty="0">
                          <a:latin typeface="NikoshBAN" panose="02000000000000000000" pitchFamily="2" charset="0"/>
                          <a:cs typeface="NikoshBAN" panose="02000000000000000000" pitchFamily="2" charset="0"/>
                        </a:rPr>
                        <a:t>নগদান হিসাব(সি) </a:t>
                      </a:r>
                    </a:p>
                    <a:p>
                      <a:r>
                        <a:rPr lang="bn-IN" sz="2000" b="0" dirty="0" err="1" smtClean="0">
                          <a:latin typeface="NikoshBAN" panose="02000000000000000000" pitchFamily="2" charset="0"/>
                          <a:cs typeface="NikoshBAN" panose="02000000000000000000" pitchFamily="2" charset="0"/>
                        </a:rPr>
                        <a:t>যন্ত্রপাতি</a:t>
                      </a:r>
                      <a:r>
                        <a:rPr lang="bn-IN" sz="2000" b="0" dirty="0" smtClean="0">
                          <a:latin typeface="NikoshBAN" panose="02000000000000000000" pitchFamily="2" charset="0"/>
                          <a:cs typeface="NikoshBAN" panose="02000000000000000000" pitchFamily="2" charset="0"/>
                        </a:rPr>
                        <a:t> হিসাব</a:t>
                      </a:r>
                    </a:p>
                    <a:p>
                      <a:r>
                        <a:rPr lang="bn-IN" sz="2000" b="0" dirty="0" smtClean="0">
                          <a:latin typeface="NikoshBAN" panose="02000000000000000000" pitchFamily="2" charset="0"/>
                          <a:cs typeface="NikoshBAN" panose="02000000000000000000" pitchFamily="2" charset="0"/>
                        </a:rPr>
                        <a:t>সুদ হিসাব</a:t>
                      </a:r>
                      <a:endParaRPr lang="bn-IN" sz="2000" b="0" dirty="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a:latin typeface="NikoshBAN" panose="02000000000000000000" pitchFamily="2" charset="0"/>
                        <a:cs typeface="NikoshBAN" panose="02000000000000000000" pitchFamily="2" charset="0"/>
                      </a:endParaRPr>
                    </a:p>
                  </a:txBody>
                  <a:tcPr/>
                </a:tc>
                <a:tc>
                  <a:txBody>
                    <a:bodyPr/>
                    <a:lstStyle/>
                    <a:p>
                      <a:endParaRPr lang="bn-IN" sz="2000" b="0" dirty="0" smtClean="0">
                        <a:latin typeface="NikoshBAN" panose="02000000000000000000" pitchFamily="2" charset="0"/>
                        <a:cs typeface="NikoshBAN" panose="02000000000000000000" pitchFamily="2" charset="0"/>
                      </a:endParaRPr>
                    </a:p>
                    <a:p>
                      <a:endParaRPr lang="bn-IN" sz="2000" b="0" dirty="0" smtClean="0">
                        <a:latin typeface="NikoshBAN" panose="02000000000000000000" pitchFamily="2" charset="0"/>
                        <a:cs typeface="NikoshBAN" panose="02000000000000000000" pitchFamily="2" charset="0"/>
                      </a:endParaRPr>
                    </a:p>
                    <a:p>
                      <a:r>
                        <a:rPr lang="bn-IN" sz="2000" b="0" dirty="0" smtClean="0">
                          <a:latin typeface="NikoshBAN" panose="02000000000000000000" pitchFamily="2" charset="0"/>
                          <a:cs typeface="NikoshBAN" panose="02000000000000000000" pitchFamily="2" charset="0"/>
                        </a:rPr>
                        <a:t>৩০০</a:t>
                      </a:r>
                      <a:endParaRPr lang="en-US" sz="2000" b="0" dirty="0">
                        <a:latin typeface="NikoshBAN" panose="02000000000000000000" pitchFamily="2" charset="0"/>
                        <a:cs typeface="NikoshBAN" panose="02000000000000000000" pitchFamily="2" charset="0"/>
                      </a:endParaRPr>
                    </a:p>
                  </a:txBody>
                  <a:tcPr/>
                </a:tc>
                <a:tc>
                  <a:txBody>
                    <a:bodyPr/>
                    <a:lstStyle/>
                    <a:p>
                      <a:pPr algn="r"/>
                      <a:endParaRPr lang="bn-IN" sz="2000" b="0" dirty="0">
                        <a:latin typeface="NikoshBAN" panose="02000000000000000000" pitchFamily="2" charset="0"/>
                        <a:cs typeface="NikoshBAN" panose="02000000000000000000" pitchFamily="2" charset="0"/>
                      </a:endParaRPr>
                    </a:p>
                    <a:p>
                      <a:pPr algn="r"/>
                      <a:r>
                        <a:rPr lang="bn-IN" sz="2000" b="0" dirty="0">
                          <a:latin typeface="NikoshBAN" panose="02000000000000000000" pitchFamily="2" charset="0"/>
                          <a:cs typeface="NikoshBAN" panose="02000000000000000000" pitchFamily="2" charset="0"/>
                        </a:rPr>
                        <a:t>৪</a:t>
                      </a:r>
                      <a:r>
                        <a:rPr lang="bn-IN" sz="2000" b="0" dirty="0" smtClean="0">
                          <a:latin typeface="NikoshBAN" panose="02000000000000000000" pitchFamily="2" charset="0"/>
                          <a:cs typeface="NikoshBAN" panose="02000000000000000000" pitchFamily="2" charset="0"/>
                        </a:rPr>
                        <a:t>০,০০০</a:t>
                      </a:r>
                      <a:endParaRPr lang="bn-IN" sz="2000" b="0" dirty="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১১,৭০০</a:t>
                      </a:r>
                      <a:endParaRPr lang="bn-IN" sz="2000" b="0" dirty="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১৫,০০০</a:t>
                      </a:r>
                      <a:endParaRPr lang="bn-IN" sz="2000" b="0" dirty="0">
                        <a:latin typeface="NikoshBAN" panose="02000000000000000000" pitchFamily="2" charset="0"/>
                        <a:cs typeface="NikoshBAN" panose="02000000000000000000" pitchFamily="2" charset="0"/>
                      </a:endParaRPr>
                    </a:p>
                    <a:p>
                      <a:pPr algn="r"/>
                      <a:endParaRPr lang="bn-IN" sz="2000" b="0" dirty="0" smtClean="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২০,০০০</a:t>
                      </a:r>
                      <a:endParaRPr lang="en-US" sz="2000" b="0" dirty="0">
                        <a:latin typeface="NikoshBAN" panose="02000000000000000000" pitchFamily="2" charset="0"/>
                        <a:cs typeface="NikoshBAN" panose="02000000000000000000" pitchFamily="2" charset="0"/>
                      </a:endParaRPr>
                    </a:p>
                  </a:txBody>
                  <a:tcPr/>
                </a:tc>
                <a:tc>
                  <a:txBody>
                    <a:bodyPr/>
                    <a:lstStyle/>
                    <a:p>
                      <a:pPr algn="r"/>
                      <a:endParaRPr lang="bn-IN" sz="2000" b="0" dirty="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২০,০০০</a:t>
                      </a:r>
                      <a:endParaRPr lang="bn-IN" sz="2000" b="0" dirty="0">
                        <a:latin typeface="NikoshBAN" panose="02000000000000000000" pitchFamily="2" charset="0"/>
                        <a:cs typeface="NikoshBAN" panose="02000000000000000000" pitchFamily="2" charset="0"/>
                      </a:endParaRPr>
                    </a:p>
                    <a:p>
                      <a:pPr algn="r"/>
                      <a:endParaRPr lang="bn-IN" sz="2000" b="0" dirty="0">
                        <a:latin typeface="NikoshBAN" panose="02000000000000000000" pitchFamily="2" charset="0"/>
                        <a:cs typeface="NikoshBAN" panose="02000000000000000000" pitchFamily="2" charset="0"/>
                      </a:endParaRPr>
                    </a:p>
                    <a:p>
                      <a:pPr algn="r"/>
                      <a:endParaRPr lang="bn-IN" sz="2000" b="0" dirty="0" smtClean="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৩০,০০০</a:t>
                      </a:r>
                      <a:endParaRPr lang="bn-IN" sz="2000" b="0" dirty="0">
                        <a:latin typeface="NikoshBAN" panose="02000000000000000000" pitchFamily="2" charset="0"/>
                        <a:cs typeface="NikoshBAN" panose="02000000000000000000" pitchFamily="2" charset="0"/>
                      </a:endParaRPr>
                    </a:p>
                    <a:p>
                      <a:pPr algn="r"/>
                      <a:endParaRPr lang="bn-IN" sz="2000" b="0" dirty="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৭,০০০</a:t>
                      </a:r>
                      <a:endParaRPr lang="bn-IN" sz="2000" b="0" dirty="0">
                        <a:latin typeface="NikoshBAN" panose="02000000000000000000" pitchFamily="2" charset="0"/>
                        <a:cs typeface="NikoshBAN" panose="02000000000000000000" pitchFamily="2" charset="0"/>
                      </a:endParaRPr>
                    </a:p>
                  </a:txBody>
                  <a:tcPr/>
                </a:tc>
                <a:tc>
                  <a:txBody>
                    <a:bodyPr/>
                    <a:lstStyle/>
                    <a:p>
                      <a:r>
                        <a:rPr lang="bn-IN" sz="2000" b="0" dirty="0" smtClean="0">
                          <a:latin typeface="NikoshBAN" panose="02000000000000000000" pitchFamily="2" charset="0"/>
                          <a:cs typeface="NikoshBAN" panose="02000000000000000000" pitchFamily="2" charset="0"/>
                        </a:rPr>
                        <a:t>২০১৫</a:t>
                      </a:r>
                    </a:p>
                    <a:p>
                      <a:r>
                        <a:rPr lang="bn-IN" sz="2000" b="0" dirty="0" smtClean="0">
                          <a:latin typeface="NikoshBAN" panose="02000000000000000000" pitchFamily="2" charset="0"/>
                          <a:cs typeface="NikoshBAN" panose="02000000000000000000" pitchFamily="2" charset="0"/>
                        </a:rPr>
                        <a:t>জুলাই ১২</a:t>
                      </a:r>
                    </a:p>
                    <a:p>
                      <a:r>
                        <a:rPr lang="bn-IN" sz="2000" b="0" dirty="0" smtClean="0">
                          <a:latin typeface="NikoshBAN" panose="02000000000000000000" pitchFamily="2" charset="0"/>
                          <a:cs typeface="NikoshBAN" panose="02000000000000000000" pitchFamily="2" charset="0"/>
                        </a:rPr>
                        <a:t>জুলাই ১৭</a:t>
                      </a:r>
                    </a:p>
                    <a:p>
                      <a:r>
                        <a:rPr lang="bn-IN" sz="2000" b="0" dirty="0" smtClean="0">
                          <a:latin typeface="NikoshBAN" panose="02000000000000000000" pitchFamily="2" charset="0"/>
                          <a:cs typeface="NikoshBAN" panose="02000000000000000000" pitchFamily="2" charset="0"/>
                        </a:rPr>
                        <a:t>জুলাই ২৫</a:t>
                      </a:r>
                      <a:endParaRPr lang="en-US" sz="2000" b="0" dirty="0">
                        <a:latin typeface="NikoshBAN" panose="02000000000000000000" pitchFamily="2" charset="0"/>
                        <a:cs typeface="NikoshBAN" panose="02000000000000000000" pitchFamily="2" charset="0"/>
                      </a:endParaRPr>
                    </a:p>
                  </a:txBody>
                  <a:tcPr/>
                </a:tc>
                <a:tc>
                  <a:txBody>
                    <a:bodyPr/>
                    <a:lstStyle/>
                    <a:p>
                      <a:endParaRPr lang="bn-IN" sz="2000" b="0" dirty="0">
                        <a:latin typeface="NikoshBAN" panose="02000000000000000000" pitchFamily="2" charset="0"/>
                        <a:cs typeface="NikoshBAN" panose="02000000000000000000" pitchFamily="2" charset="0"/>
                      </a:endParaRPr>
                    </a:p>
                    <a:p>
                      <a:r>
                        <a:rPr lang="bn-IN" sz="2000" b="0" dirty="0">
                          <a:latin typeface="NikoshBAN" panose="02000000000000000000" pitchFamily="2" charset="0"/>
                          <a:cs typeface="NikoshBAN" panose="02000000000000000000" pitchFamily="2" charset="0"/>
                        </a:rPr>
                        <a:t>ক্রয় হিসাব</a:t>
                      </a:r>
                    </a:p>
                    <a:p>
                      <a:r>
                        <a:rPr lang="bn-IN" sz="2000" b="0" dirty="0" smtClean="0">
                          <a:latin typeface="NikoshBAN" panose="02000000000000000000" pitchFamily="2" charset="0"/>
                          <a:cs typeface="NikoshBAN" panose="02000000000000000000" pitchFamily="2" charset="0"/>
                        </a:rPr>
                        <a:t>ব্যাংক </a:t>
                      </a:r>
                      <a:r>
                        <a:rPr lang="bn-IN" sz="2000" b="0" dirty="0">
                          <a:latin typeface="NikoshBAN" panose="02000000000000000000" pitchFamily="2" charset="0"/>
                          <a:cs typeface="NikoshBAN" panose="02000000000000000000" pitchFamily="2" charset="0"/>
                        </a:rPr>
                        <a:t>হিসাব (সি)</a:t>
                      </a:r>
                    </a:p>
                    <a:p>
                      <a:r>
                        <a:rPr lang="bn-IN" sz="2000" b="0" dirty="0" err="1" smtClean="0">
                          <a:latin typeface="NikoshBAN" panose="02000000000000000000" pitchFamily="2" charset="0"/>
                          <a:cs typeface="NikoshBAN" panose="02000000000000000000" pitchFamily="2" charset="0"/>
                        </a:rPr>
                        <a:t>প্রদেয়</a:t>
                      </a:r>
                      <a:r>
                        <a:rPr lang="bn-IN" sz="2000" b="0" baseline="0" dirty="0" smtClean="0">
                          <a:latin typeface="NikoshBAN" panose="02000000000000000000" pitchFamily="2" charset="0"/>
                          <a:cs typeface="NikoshBAN" panose="02000000000000000000" pitchFamily="2" charset="0"/>
                        </a:rPr>
                        <a:t> হিসাব</a:t>
                      </a:r>
                      <a:endParaRPr lang="en-US" sz="2000" b="0" dirty="0">
                        <a:latin typeface="NikoshBAN" panose="02000000000000000000" pitchFamily="2" charset="0"/>
                        <a:cs typeface="NikoshBAN" panose="02000000000000000000" pitchFamily="2" charset="0"/>
                      </a:endParaRPr>
                    </a:p>
                    <a:p>
                      <a:r>
                        <a:rPr lang="bn-IN" sz="2000" b="0" dirty="0">
                          <a:latin typeface="NikoshBAN" panose="02000000000000000000" pitchFamily="2" charset="0"/>
                          <a:cs typeface="NikoshBAN" panose="02000000000000000000" pitchFamily="2" charset="0"/>
                        </a:rPr>
                        <a:t>ব্যালেন্স সি/ডি</a:t>
                      </a:r>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a:latin typeface="NikoshBAN" panose="02000000000000000000" pitchFamily="2" charset="0"/>
                        <a:cs typeface="NikoshBAN" panose="02000000000000000000" pitchFamily="2" charset="0"/>
                      </a:endParaRPr>
                    </a:p>
                  </a:txBody>
                  <a:tcPr/>
                </a:tc>
                <a:tc>
                  <a:txBody>
                    <a:bodyPr/>
                    <a:lstStyle/>
                    <a:p>
                      <a:endParaRPr lang="bn-IN" sz="2000" b="0" dirty="0" smtClean="0">
                        <a:latin typeface="NikoshBAN" panose="02000000000000000000" pitchFamily="2" charset="0"/>
                        <a:cs typeface="NikoshBAN" panose="02000000000000000000" pitchFamily="2" charset="0"/>
                      </a:endParaRPr>
                    </a:p>
                    <a:p>
                      <a:endParaRPr lang="bn-IN" sz="2000" b="0" dirty="0" smtClean="0">
                        <a:latin typeface="NikoshBAN" panose="02000000000000000000" pitchFamily="2" charset="0"/>
                        <a:cs typeface="NikoshBAN" panose="02000000000000000000" pitchFamily="2" charset="0"/>
                      </a:endParaRPr>
                    </a:p>
                    <a:p>
                      <a:endParaRPr lang="bn-IN" sz="2000" b="0" dirty="0" smtClean="0">
                        <a:latin typeface="NikoshBAN" panose="02000000000000000000" pitchFamily="2" charset="0"/>
                        <a:cs typeface="NikoshBAN" panose="02000000000000000000" pitchFamily="2" charset="0"/>
                      </a:endParaRPr>
                    </a:p>
                    <a:p>
                      <a:r>
                        <a:rPr lang="bn-IN" sz="2000" b="0" dirty="0" smtClean="0">
                          <a:latin typeface="NikoshBAN" panose="02000000000000000000" pitchFamily="2" charset="0"/>
                          <a:cs typeface="NikoshBAN" panose="02000000000000000000" pitchFamily="2" charset="0"/>
                        </a:rPr>
                        <a:t>১,০০০</a:t>
                      </a:r>
                    </a:p>
                    <a:p>
                      <a:endParaRPr lang="en-US" sz="2000" b="0" dirty="0">
                        <a:latin typeface="NikoshBAN" panose="02000000000000000000" pitchFamily="2" charset="0"/>
                        <a:cs typeface="NikoshBAN" panose="02000000000000000000" pitchFamily="2" charset="0"/>
                      </a:endParaRPr>
                    </a:p>
                  </a:txBody>
                  <a:tcPr/>
                </a:tc>
                <a:tc>
                  <a:txBody>
                    <a:bodyPr/>
                    <a:lstStyle/>
                    <a:p>
                      <a:pPr algn="r"/>
                      <a:endParaRPr lang="bn-IN" sz="2000" b="0" dirty="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৬,০০০</a:t>
                      </a:r>
                      <a:endParaRPr lang="bn-IN" sz="2000" b="0" dirty="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৩০,০০০</a:t>
                      </a:r>
                    </a:p>
                    <a:p>
                      <a:pPr algn="r"/>
                      <a:endParaRPr lang="bn-IN" sz="2000" b="0" dirty="0" smtClean="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৫০,৭০০</a:t>
                      </a:r>
                      <a:endParaRPr lang="bn-IN" sz="2000" b="0" dirty="0">
                        <a:latin typeface="NikoshBAN" panose="02000000000000000000" pitchFamily="2" charset="0"/>
                        <a:cs typeface="NikoshBAN" panose="02000000000000000000" pitchFamily="2" charset="0"/>
                      </a:endParaRPr>
                    </a:p>
                  </a:txBody>
                  <a:tcPr/>
                </a:tc>
                <a:tc>
                  <a:txBody>
                    <a:bodyPr/>
                    <a:lstStyle/>
                    <a:p>
                      <a:pPr algn="r"/>
                      <a:endParaRPr lang="bn-IN" sz="2000" b="0" dirty="0" smtClean="0">
                        <a:latin typeface="NikoshBAN" panose="02000000000000000000" pitchFamily="2" charset="0"/>
                        <a:cs typeface="NikoshBAN" panose="02000000000000000000" pitchFamily="2" charset="0"/>
                      </a:endParaRPr>
                    </a:p>
                    <a:p>
                      <a:pPr algn="r"/>
                      <a:endParaRPr lang="bn-IN" sz="2000" b="0" dirty="0" smtClean="0">
                        <a:latin typeface="NikoshBAN" panose="02000000000000000000" pitchFamily="2" charset="0"/>
                        <a:cs typeface="NikoshBAN" panose="02000000000000000000" pitchFamily="2" charset="0"/>
                      </a:endParaRPr>
                    </a:p>
                    <a:p>
                      <a:pPr algn="r"/>
                      <a:endParaRPr lang="bn-IN" sz="2000" b="0" dirty="0" smtClean="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১৯,০০০</a:t>
                      </a:r>
                    </a:p>
                    <a:p>
                      <a:pPr algn="r"/>
                      <a:r>
                        <a:rPr lang="bn-IN" sz="2000" b="0" dirty="0" smtClean="0">
                          <a:latin typeface="NikoshBAN" panose="02000000000000000000" pitchFamily="2" charset="0"/>
                          <a:cs typeface="NikoshBAN" panose="02000000000000000000" pitchFamily="2" charset="0"/>
                        </a:rPr>
                        <a:t>৩৮,০০০</a:t>
                      </a:r>
                      <a:endParaRPr lang="en-US" sz="20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422661127"/>
                  </a:ext>
                </a:extLst>
              </a:tr>
              <a:tr h="359073">
                <a:tc vMerge="1">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a:latin typeface="NikoshBAN" panose="02000000000000000000" pitchFamily="2" charset="0"/>
                        <a:cs typeface="NikoshBAN" panose="02000000000000000000" pitchFamily="2" charset="0"/>
                      </a:endParaRPr>
                    </a:p>
                  </a:txBody>
                  <a:tcPr/>
                </a:tc>
                <a:tc>
                  <a:txBody>
                    <a:bodyPr/>
                    <a:lstStyle/>
                    <a:p>
                      <a:endParaRPr lang="en-US" sz="2000" b="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pPr algn="r"/>
                      <a:r>
                        <a:rPr lang="bn-IN" sz="2000" b="0" dirty="0" smtClean="0">
                          <a:latin typeface="NikoshBAN" panose="02000000000000000000" pitchFamily="2" charset="0"/>
                          <a:cs typeface="NikoshBAN" panose="02000000000000000000" pitchFamily="2" charset="0"/>
                        </a:rPr>
                        <a:t>৩০০</a:t>
                      </a:r>
                      <a:endParaRPr lang="en-US" sz="2000" b="0" dirty="0">
                        <a:latin typeface="NikoshBAN" panose="02000000000000000000" pitchFamily="2" charset="0"/>
                        <a:cs typeface="NikoshBAN" panose="02000000000000000000" pitchFamily="2" charset="0"/>
                      </a:endParaRPr>
                    </a:p>
                  </a:txBody>
                  <a:tcPr/>
                </a:tc>
                <a:tc>
                  <a:txBody>
                    <a:bodyPr/>
                    <a:lstStyle/>
                    <a:p>
                      <a:pPr algn="r"/>
                      <a:r>
                        <a:rPr lang="bn-IN" sz="2000" b="0" dirty="0" smtClean="0">
                          <a:latin typeface="NikoshBAN" panose="02000000000000000000" pitchFamily="2" charset="0"/>
                          <a:cs typeface="NikoshBAN" panose="02000000000000000000" pitchFamily="2" charset="0"/>
                        </a:rPr>
                        <a:t>৮৬,৭০০</a:t>
                      </a:r>
                      <a:endParaRPr lang="en-US" sz="2000" b="0" dirty="0">
                        <a:latin typeface="NikoshBAN" panose="02000000000000000000" pitchFamily="2" charset="0"/>
                        <a:cs typeface="NikoshBAN" panose="02000000000000000000" pitchFamily="2" charset="0"/>
                      </a:endParaRPr>
                    </a:p>
                  </a:txBody>
                  <a:tcPr/>
                </a:tc>
                <a:tc>
                  <a:txBody>
                    <a:bodyPr/>
                    <a:lstStyle/>
                    <a:p>
                      <a:pPr algn="r"/>
                      <a:r>
                        <a:rPr lang="bn-IN" sz="2000" b="0" dirty="0" smtClean="0">
                          <a:latin typeface="NikoshBAN" panose="02000000000000000000" pitchFamily="2" charset="0"/>
                          <a:cs typeface="NikoshBAN" panose="02000000000000000000" pitchFamily="2" charset="0"/>
                        </a:rPr>
                        <a:t>৫৭,০০০</a:t>
                      </a:r>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pPr algn="r"/>
                      <a:r>
                        <a:rPr lang="bn-IN" sz="2000" b="0" dirty="0" smtClean="0">
                          <a:latin typeface="NikoshBAN" panose="02000000000000000000" pitchFamily="2" charset="0"/>
                          <a:cs typeface="NikoshBAN" panose="02000000000000000000" pitchFamily="2" charset="0"/>
                        </a:rPr>
                        <a:t>১,০০০</a:t>
                      </a:r>
                      <a:endParaRPr lang="en-US" sz="2000" b="0" dirty="0">
                        <a:latin typeface="NikoshBAN" panose="02000000000000000000" pitchFamily="2" charset="0"/>
                        <a:cs typeface="NikoshBAN" panose="02000000000000000000" pitchFamily="2" charset="0"/>
                      </a:endParaRPr>
                    </a:p>
                  </a:txBody>
                  <a:tcPr/>
                </a:tc>
                <a:tc>
                  <a:txBody>
                    <a:bodyPr/>
                    <a:lstStyle/>
                    <a:p>
                      <a:pPr algn="r"/>
                      <a:r>
                        <a:rPr lang="bn-IN" sz="2000" b="0" dirty="0" smtClean="0">
                          <a:latin typeface="NikoshBAN" panose="02000000000000000000" pitchFamily="2" charset="0"/>
                          <a:cs typeface="NikoshBAN" panose="02000000000000000000" pitchFamily="2" charset="0"/>
                        </a:rPr>
                        <a:t>৮৬,৭০০</a:t>
                      </a:r>
                      <a:endParaRPr lang="en-US" sz="2000" b="0" dirty="0">
                        <a:latin typeface="NikoshBAN" panose="02000000000000000000" pitchFamily="2" charset="0"/>
                        <a:cs typeface="NikoshBAN" panose="02000000000000000000" pitchFamily="2" charset="0"/>
                      </a:endParaRPr>
                    </a:p>
                  </a:txBody>
                  <a:tcPr/>
                </a:tc>
                <a:tc>
                  <a:txBody>
                    <a:bodyPr/>
                    <a:lstStyle/>
                    <a:p>
                      <a:pPr algn="r"/>
                      <a:r>
                        <a:rPr lang="bn-IN" sz="2000" b="0" dirty="0" smtClean="0">
                          <a:latin typeface="NikoshBAN" panose="02000000000000000000" pitchFamily="2" charset="0"/>
                          <a:cs typeface="NikoshBAN" panose="02000000000000000000" pitchFamily="2" charset="0"/>
                        </a:rPr>
                        <a:t>৫৭,০০০</a:t>
                      </a:r>
                      <a:endParaRPr lang="en-US" sz="20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041420763"/>
                  </a:ext>
                </a:extLst>
              </a:tr>
              <a:tr h="359073">
                <a:tc>
                  <a:txBody>
                    <a:bodyPr/>
                    <a:lstStyle/>
                    <a:p>
                      <a:r>
                        <a:rPr lang="bn-IN" sz="2000" b="0" dirty="0" err="1" smtClean="0">
                          <a:latin typeface="NikoshBAN" panose="02000000000000000000" pitchFamily="2" charset="0"/>
                          <a:cs typeface="NikoshBAN" panose="02000000000000000000" pitchFamily="2" charset="0"/>
                        </a:rPr>
                        <a:t>আগস্ট</a:t>
                      </a:r>
                      <a:r>
                        <a:rPr lang="bn-IN" sz="2000" b="0" baseline="0" dirty="0" smtClean="0">
                          <a:latin typeface="NikoshBAN" panose="02000000000000000000" pitchFamily="2" charset="0"/>
                          <a:cs typeface="NikoshBAN" panose="02000000000000000000" pitchFamily="2" charset="0"/>
                        </a:rPr>
                        <a:t> ০১</a:t>
                      </a:r>
                      <a:endParaRPr lang="en-US" sz="2000" b="0" dirty="0">
                        <a:latin typeface="NikoshBAN" panose="02000000000000000000" pitchFamily="2" charset="0"/>
                        <a:cs typeface="NikoshBAN" panose="020000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000" b="0" dirty="0" err="1" smtClean="0">
                          <a:latin typeface="NikoshBAN" panose="02000000000000000000" pitchFamily="2" charset="0"/>
                          <a:cs typeface="NikoshBAN" panose="02000000000000000000" pitchFamily="2" charset="0"/>
                        </a:rPr>
                        <a:t>ব্যালেন্স</a:t>
                      </a:r>
                      <a:r>
                        <a:rPr lang="bn-IN" sz="2000" b="0" dirty="0" smtClean="0">
                          <a:latin typeface="NikoshBAN" panose="02000000000000000000" pitchFamily="2" charset="0"/>
                          <a:cs typeface="NikoshBAN" panose="02000000000000000000" pitchFamily="2" charset="0"/>
                        </a:rPr>
                        <a:t> বি/ডি</a:t>
                      </a:r>
                    </a:p>
                  </a:txBody>
                  <a:tcPr/>
                </a:tc>
                <a:tc>
                  <a:txBody>
                    <a:bodyPr/>
                    <a:lstStyle/>
                    <a:p>
                      <a:endParaRPr lang="en-US" sz="2000" b="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pPr algn="r"/>
                      <a:endParaRPr lang="en-US" sz="2000" b="0" dirty="0">
                        <a:latin typeface="NikoshBAN" panose="02000000000000000000" pitchFamily="2" charset="0"/>
                        <a:cs typeface="NikoshBAN" panose="02000000000000000000" pitchFamily="2" charset="0"/>
                      </a:endParaRPr>
                    </a:p>
                  </a:txBody>
                  <a:tcPr/>
                </a:tc>
                <a:tc>
                  <a:txBody>
                    <a:bodyPr/>
                    <a:lstStyle/>
                    <a:p>
                      <a:pPr algn="r"/>
                      <a:r>
                        <a:rPr lang="bn-IN" sz="2000" b="0" dirty="0" smtClean="0">
                          <a:latin typeface="NikoshBAN" panose="02000000000000000000" pitchFamily="2" charset="0"/>
                          <a:cs typeface="NikoshBAN" panose="02000000000000000000" pitchFamily="2" charset="0"/>
                        </a:rPr>
                        <a:t>৫০,৭০০</a:t>
                      </a:r>
                      <a:endParaRPr lang="en-US" sz="2000" b="0" dirty="0">
                        <a:latin typeface="NikoshBAN" panose="02000000000000000000" pitchFamily="2" charset="0"/>
                        <a:cs typeface="NikoshBAN" panose="02000000000000000000" pitchFamily="2" charset="0"/>
                      </a:endParaRPr>
                    </a:p>
                  </a:txBody>
                  <a:tcPr/>
                </a:tc>
                <a:tc>
                  <a:txBody>
                    <a:bodyPr/>
                    <a:lstStyle/>
                    <a:p>
                      <a:pPr algn="r"/>
                      <a:r>
                        <a:rPr lang="bn-IN" sz="2000" b="0" dirty="0" smtClean="0">
                          <a:latin typeface="NikoshBAN" panose="02000000000000000000" pitchFamily="2" charset="0"/>
                          <a:cs typeface="NikoshBAN" panose="02000000000000000000" pitchFamily="2" charset="0"/>
                        </a:rPr>
                        <a:t>৩৮,০০০</a:t>
                      </a:r>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pPr algn="r"/>
                      <a:endParaRPr lang="en-US" sz="2000" b="0" dirty="0">
                        <a:latin typeface="NikoshBAN" panose="02000000000000000000" pitchFamily="2" charset="0"/>
                        <a:cs typeface="NikoshBAN" panose="02000000000000000000" pitchFamily="2" charset="0"/>
                      </a:endParaRPr>
                    </a:p>
                  </a:txBody>
                  <a:tcPr/>
                </a:tc>
                <a:tc>
                  <a:txBody>
                    <a:bodyPr/>
                    <a:lstStyle/>
                    <a:p>
                      <a:pPr algn="r"/>
                      <a:endParaRPr lang="en-US" sz="2000" b="0" dirty="0">
                        <a:latin typeface="NikoshBAN" panose="02000000000000000000" pitchFamily="2" charset="0"/>
                        <a:cs typeface="NikoshBAN" panose="02000000000000000000" pitchFamily="2" charset="0"/>
                      </a:endParaRPr>
                    </a:p>
                  </a:txBody>
                  <a:tcPr/>
                </a:tc>
                <a:tc>
                  <a:txBody>
                    <a:bodyPr/>
                    <a:lstStyle/>
                    <a:p>
                      <a:pPr algn="r"/>
                      <a:endParaRPr lang="en-US" sz="20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919973311"/>
                  </a:ext>
                </a:extLst>
              </a:tr>
            </a:tbl>
          </a:graphicData>
        </a:graphic>
      </p:graphicFrame>
      <p:cxnSp>
        <p:nvCxnSpPr>
          <p:cNvPr id="7" name="Straight Connector 6"/>
          <p:cNvCxnSpPr/>
          <p:nvPr/>
        </p:nvCxnSpPr>
        <p:spPr>
          <a:xfrm>
            <a:off x="3459480" y="4892040"/>
            <a:ext cx="2636521" cy="30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540240" y="4907280"/>
            <a:ext cx="2651760" cy="15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93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80EB77-9F7D-410C-9823-B0049F356A6B}"/>
              </a:ext>
            </a:extLst>
          </p:cNvPr>
          <p:cNvSpPr txBox="1"/>
          <p:nvPr/>
        </p:nvSpPr>
        <p:spPr>
          <a:xfrm>
            <a:off x="280363" y="173483"/>
            <a:ext cx="1606530"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b="1" dirty="0">
                <a:latin typeface="NikoshBAN" panose="02000000000000000000" pitchFamily="2" charset="0"/>
                <a:cs typeface="NikoshBAN" panose="02000000000000000000" pitchFamily="2" charset="0"/>
              </a:rPr>
              <a:t>সমাধানঃ গ</a:t>
            </a:r>
            <a:endParaRPr lang="en-US" sz="3200" b="1" dirty="0">
              <a:latin typeface="NikoshBAN" panose="02000000000000000000" pitchFamily="2" charset="0"/>
              <a:cs typeface="NikoshBAN" panose="02000000000000000000" pitchFamily="2" charset="0"/>
            </a:endParaRPr>
          </a:p>
        </p:txBody>
      </p:sp>
      <p:sp>
        <p:nvSpPr>
          <p:cNvPr id="7" name="TextBox 6"/>
          <p:cNvSpPr txBox="1"/>
          <p:nvPr/>
        </p:nvSpPr>
        <p:spPr>
          <a:xfrm>
            <a:off x="4191000" y="299633"/>
            <a:ext cx="2845651" cy="107721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bn-IN" sz="3200" dirty="0" err="1">
                <a:latin typeface="NikoshBAN" panose="02000000000000000000" pitchFamily="2" charset="0"/>
                <a:cs typeface="NikoshBAN" panose="02000000000000000000" pitchFamily="2" charset="0"/>
              </a:rPr>
              <a:t>রায়হান</a:t>
            </a:r>
            <a:r>
              <a:rPr lang="bn-IN" sz="3200" dirty="0">
                <a:latin typeface="NikoshBAN" panose="02000000000000000000" pitchFamily="2" charset="0"/>
                <a:cs typeface="NikoshBAN" panose="02000000000000000000" pitchFamily="2" charset="0"/>
              </a:rPr>
              <a:t> এন্ড কোং </a:t>
            </a:r>
            <a:r>
              <a:rPr lang="bn-IN" sz="3200" dirty="0" smtClean="0">
                <a:latin typeface="NikoshBAN" panose="02000000000000000000" pitchFamily="2" charset="0"/>
                <a:cs typeface="NikoshBAN" panose="02000000000000000000" pitchFamily="2" charset="0"/>
              </a:rPr>
              <a:t>এর</a:t>
            </a:r>
          </a:p>
          <a:p>
            <a:pPr algn="ctr"/>
            <a:r>
              <a:rPr lang="bn-IN" sz="3200" dirty="0" smtClean="0">
                <a:solidFill>
                  <a:schemeClr val="tx1"/>
                </a:solidFill>
                <a:latin typeface="NikoshBAN" panose="02000000000000000000" pitchFamily="2" charset="0"/>
                <a:cs typeface="NikoshBAN" panose="02000000000000000000" pitchFamily="2" charset="0"/>
              </a:rPr>
              <a:t>নগদ প্রাপ্তি জাবেদা </a:t>
            </a:r>
            <a:endParaRPr lang="en-US" sz="3200" dirty="0">
              <a:solidFill>
                <a:schemeClr val="tx1"/>
              </a:solidFill>
              <a:latin typeface="NikoshBAN" panose="02000000000000000000" pitchFamily="2" charset="0"/>
              <a:cs typeface="NikoshBAN" panose="02000000000000000000" pitchFamily="2" charset="0"/>
            </a:endParaRPr>
          </a:p>
        </p:txBody>
      </p:sp>
      <p:graphicFrame>
        <p:nvGraphicFramePr>
          <p:cNvPr id="8" name="Table 4">
            <a:extLst>
              <a:ext uri="{FF2B5EF4-FFF2-40B4-BE49-F238E27FC236}">
                <a16:creationId xmlns:a16="http://schemas.microsoft.com/office/drawing/2014/main" id="{FCE4422C-DDB3-4BAC-A163-73B36726FF83}"/>
              </a:ext>
            </a:extLst>
          </p:cNvPr>
          <p:cNvGraphicFramePr>
            <a:graphicFrameLocks noGrp="1"/>
          </p:cNvGraphicFramePr>
          <p:nvPr>
            <p:extLst>
              <p:ext uri="{D42A27DB-BD31-4B8C-83A1-F6EECF244321}">
                <p14:modId xmlns:p14="http://schemas.microsoft.com/office/powerpoint/2010/main" val="1003971932"/>
              </p:ext>
            </p:extLst>
          </p:nvPr>
        </p:nvGraphicFramePr>
        <p:xfrm>
          <a:off x="65313" y="1741343"/>
          <a:ext cx="12061371" cy="3627120"/>
        </p:xfrm>
        <a:graphic>
          <a:graphicData uri="http://schemas.openxmlformats.org/drawingml/2006/table">
            <a:tbl>
              <a:tblPr firstRow="1" bandRow="1">
                <a:tableStyleId>{616DA210-FB5B-4158-B5E0-FEB733F419BA}</a:tableStyleId>
              </a:tblPr>
              <a:tblGrid>
                <a:gridCol w="1159047">
                  <a:extLst>
                    <a:ext uri="{9D8B030D-6E8A-4147-A177-3AD203B41FA5}">
                      <a16:colId xmlns:a16="http://schemas.microsoft.com/office/drawing/2014/main" val="843337722"/>
                    </a:ext>
                  </a:extLst>
                </a:gridCol>
                <a:gridCol w="2099971">
                  <a:extLst>
                    <a:ext uri="{9D8B030D-6E8A-4147-A177-3AD203B41FA5}">
                      <a16:colId xmlns:a16="http://schemas.microsoft.com/office/drawing/2014/main" val="588185856"/>
                    </a:ext>
                  </a:extLst>
                </a:gridCol>
                <a:gridCol w="650705">
                  <a:extLst>
                    <a:ext uri="{9D8B030D-6E8A-4147-A177-3AD203B41FA5}">
                      <a16:colId xmlns:a16="http://schemas.microsoft.com/office/drawing/2014/main" val="3216509600"/>
                    </a:ext>
                  </a:extLst>
                </a:gridCol>
                <a:gridCol w="1533225">
                  <a:extLst>
                    <a:ext uri="{9D8B030D-6E8A-4147-A177-3AD203B41FA5}">
                      <a16:colId xmlns:a16="http://schemas.microsoft.com/office/drawing/2014/main" val="1567947268"/>
                    </a:ext>
                  </a:extLst>
                </a:gridCol>
                <a:gridCol w="1824538">
                  <a:extLst>
                    <a:ext uri="{9D8B030D-6E8A-4147-A177-3AD203B41FA5}">
                      <a16:colId xmlns:a16="http://schemas.microsoft.com/office/drawing/2014/main" val="2823025949"/>
                    </a:ext>
                  </a:extLst>
                </a:gridCol>
                <a:gridCol w="1641637">
                  <a:extLst>
                    <a:ext uri="{9D8B030D-6E8A-4147-A177-3AD203B41FA5}">
                      <a16:colId xmlns:a16="http://schemas.microsoft.com/office/drawing/2014/main" val="2480165166"/>
                    </a:ext>
                  </a:extLst>
                </a:gridCol>
                <a:gridCol w="1470811">
                  <a:extLst>
                    <a:ext uri="{9D8B030D-6E8A-4147-A177-3AD203B41FA5}">
                      <a16:colId xmlns:a16="http://schemas.microsoft.com/office/drawing/2014/main" val="4239734932"/>
                    </a:ext>
                  </a:extLst>
                </a:gridCol>
                <a:gridCol w="1681437">
                  <a:extLst>
                    <a:ext uri="{9D8B030D-6E8A-4147-A177-3AD203B41FA5}">
                      <a16:colId xmlns:a16="http://schemas.microsoft.com/office/drawing/2014/main" val="4109140126"/>
                    </a:ext>
                  </a:extLst>
                </a:gridCol>
              </a:tblGrid>
              <a:tr h="370424">
                <a:tc rowSpan="2">
                  <a:txBody>
                    <a:bodyPr/>
                    <a:lstStyle/>
                    <a:p>
                      <a:pPr algn="ctr"/>
                      <a:r>
                        <a:rPr lang="bn-IN" sz="2800" b="0" dirty="0">
                          <a:latin typeface="NikoshBAN" panose="02000000000000000000" pitchFamily="2" charset="0"/>
                          <a:cs typeface="NikoshBAN" panose="02000000000000000000" pitchFamily="2" charset="0"/>
                        </a:rPr>
                        <a:t>তারিখ</a:t>
                      </a:r>
                      <a:endParaRPr lang="en-US" sz="2800" b="0" dirty="0">
                        <a:latin typeface="NikoshBAN" panose="02000000000000000000" pitchFamily="2" charset="0"/>
                        <a:cs typeface="NikoshBAN" panose="02000000000000000000" pitchFamily="2" charset="0"/>
                      </a:endParaRPr>
                    </a:p>
                  </a:txBody>
                  <a:tcPr/>
                </a:tc>
                <a:tc rowSpan="2">
                  <a:txBody>
                    <a:bodyPr/>
                    <a:lstStyle/>
                    <a:p>
                      <a:pPr algn="ctr"/>
                      <a:r>
                        <a:rPr lang="bn-IN" sz="2800" b="0" dirty="0">
                          <a:latin typeface="NikoshBAN" panose="02000000000000000000" pitchFamily="2" charset="0"/>
                          <a:cs typeface="NikoshBAN" panose="02000000000000000000" pitchFamily="2" charset="0"/>
                        </a:rPr>
                        <a:t>ক্রেডিট হিসাবখাতসমূহ</a:t>
                      </a:r>
                      <a:endParaRPr lang="en-US" sz="2800" b="0" dirty="0">
                        <a:latin typeface="NikoshBAN" panose="02000000000000000000" pitchFamily="2" charset="0"/>
                        <a:cs typeface="NikoshBAN" panose="02000000000000000000" pitchFamily="2"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IN" sz="2800" b="0" dirty="0">
                          <a:latin typeface="NikoshBAN" panose="02000000000000000000" pitchFamily="2" charset="0"/>
                          <a:cs typeface="NikoshBAN" panose="02000000000000000000" pitchFamily="2" charset="0"/>
                        </a:rPr>
                        <a:t>সূত্র</a:t>
                      </a:r>
                      <a:endParaRPr lang="en-US" sz="2800" b="0" dirty="0">
                        <a:latin typeface="NikoshBAN" panose="02000000000000000000" pitchFamily="2" charset="0"/>
                        <a:cs typeface="NikoshBAN" panose="02000000000000000000" pitchFamily="2" charset="0"/>
                      </a:endParaRPr>
                    </a:p>
                  </a:txBody>
                  <a:tcPr/>
                </a:tc>
                <a:tc gridSpan="2">
                  <a:txBody>
                    <a:bodyPr/>
                    <a:lstStyle/>
                    <a:p>
                      <a:pPr algn="ctr"/>
                      <a:r>
                        <a:rPr lang="bn-IN" sz="2800" b="0" dirty="0">
                          <a:latin typeface="NikoshBAN" panose="02000000000000000000" pitchFamily="2" charset="0"/>
                          <a:cs typeface="NikoshBAN" panose="02000000000000000000" pitchFamily="2" charset="0"/>
                        </a:rPr>
                        <a:t>ডেবিট</a:t>
                      </a:r>
                      <a:endParaRPr lang="en-US" sz="2800" b="0" dirty="0">
                        <a:latin typeface="NikoshBAN" panose="02000000000000000000" pitchFamily="2" charset="0"/>
                        <a:cs typeface="NikoshBAN" panose="02000000000000000000" pitchFamily="2" charset="0"/>
                      </a:endParaRPr>
                    </a:p>
                  </a:txBody>
                  <a:tcPr/>
                </a:tc>
                <a:tc hMerge="1">
                  <a:txBody>
                    <a:bodyPr/>
                    <a:lstStyle/>
                    <a:p>
                      <a:pPr algn="ctr"/>
                      <a:endParaRPr lang="en-US" sz="2800" b="0" dirty="0">
                        <a:latin typeface="NikoshBAN" panose="02000000000000000000" pitchFamily="2" charset="0"/>
                        <a:cs typeface="NikoshBAN" panose="02000000000000000000" pitchFamily="2" charset="0"/>
                      </a:endParaRPr>
                    </a:p>
                  </a:txBody>
                  <a:tcPr/>
                </a:tc>
                <a:tc gridSpan="3">
                  <a:txBody>
                    <a:bodyPr/>
                    <a:lstStyle/>
                    <a:p>
                      <a:pPr algn="ctr"/>
                      <a:r>
                        <a:rPr lang="bn-IN" sz="2800" b="0" dirty="0">
                          <a:latin typeface="NikoshBAN" panose="02000000000000000000" pitchFamily="2" charset="0"/>
                          <a:cs typeface="NikoshBAN" panose="02000000000000000000" pitchFamily="2" charset="0"/>
                        </a:rPr>
                        <a:t>ক্রেডিট</a:t>
                      </a:r>
                      <a:endParaRPr lang="en-US" sz="2800" b="0" dirty="0">
                        <a:latin typeface="NikoshBAN" panose="02000000000000000000" pitchFamily="2" charset="0"/>
                        <a:cs typeface="NikoshBAN" panose="02000000000000000000" pitchFamily="2" charset="0"/>
                      </a:endParaRPr>
                    </a:p>
                  </a:txBody>
                  <a:tcPr/>
                </a:tc>
                <a:tc hMerge="1">
                  <a:txBody>
                    <a:bodyPr/>
                    <a:lstStyle/>
                    <a:p>
                      <a:pPr algn="ctr"/>
                      <a:endParaRPr lang="en-US" sz="2800" b="0" dirty="0">
                        <a:latin typeface="NikoshBAN" panose="02000000000000000000" pitchFamily="2" charset="0"/>
                        <a:cs typeface="NikoshBAN" panose="02000000000000000000" pitchFamily="2" charset="0"/>
                      </a:endParaRPr>
                    </a:p>
                  </a:txBody>
                  <a:tcPr/>
                </a:tc>
                <a:tc hMerge="1">
                  <a:txBody>
                    <a:bodyPr/>
                    <a:lstStyle/>
                    <a:p>
                      <a:pPr algn="ctr"/>
                      <a:endParaRPr lang="en-US" sz="28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39324795"/>
                  </a:ext>
                </a:extLst>
              </a:tr>
              <a:tr h="370424">
                <a:tc vMerge="1">
                  <a:txBody>
                    <a:bodyPr/>
                    <a:lstStyle/>
                    <a:p>
                      <a:pPr algn="ctr"/>
                      <a:endParaRPr lang="en-US" sz="2800" b="0" dirty="0">
                        <a:latin typeface="NikoshBAN" panose="02000000000000000000" pitchFamily="2" charset="0"/>
                        <a:cs typeface="NikoshBAN" panose="02000000000000000000" pitchFamily="2" charset="0"/>
                      </a:endParaRPr>
                    </a:p>
                  </a:txBody>
                  <a:tcPr/>
                </a:tc>
                <a:tc vMerge="1">
                  <a:txBody>
                    <a:bodyPr/>
                    <a:lstStyle/>
                    <a:p>
                      <a:pPr algn="ctr"/>
                      <a:endParaRPr lang="en-US" sz="2800" b="0" dirty="0">
                        <a:latin typeface="NikoshBAN" panose="02000000000000000000" pitchFamily="2" charset="0"/>
                        <a:cs typeface="NikoshBAN" panose="02000000000000000000" pitchFamily="2" charset="0"/>
                      </a:endParaRPr>
                    </a:p>
                  </a:txBody>
                  <a:tcPr/>
                </a:tc>
                <a:tc vMerge="1">
                  <a:txBody>
                    <a:bodyPr/>
                    <a:lstStyle/>
                    <a:p>
                      <a:pPr algn="ctr"/>
                      <a:endParaRPr lang="en-US" sz="2800" b="0" dirty="0">
                        <a:latin typeface="NikoshBAN" panose="02000000000000000000" pitchFamily="2" charset="0"/>
                        <a:cs typeface="NikoshBAN" panose="02000000000000000000" pitchFamily="2" charset="0"/>
                      </a:endParaRPr>
                    </a:p>
                  </a:txBody>
                  <a:tcPr/>
                </a:tc>
                <a:tc>
                  <a:txBody>
                    <a:bodyPr/>
                    <a:lstStyle/>
                    <a:p>
                      <a:pPr algn="ctr"/>
                      <a:r>
                        <a:rPr lang="bn-IN" sz="2400" b="0" dirty="0">
                          <a:latin typeface="NikoshBAN" panose="02000000000000000000" pitchFamily="2" charset="0"/>
                          <a:cs typeface="NikoshBAN" panose="02000000000000000000" pitchFamily="2" charset="0"/>
                        </a:rPr>
                        <a:t>নগদান হিসাব</a:t>
                      </a:r>
                      <a:endParaRPr lang="en-US" sz="2400" b="0" dirty="0">
                        <a:latin typeface="NikoshBAN" panose="02000000000000000000" pitchFamily="2" charset="0"/>
                        <a:cs typeface="NikoshBAN" panose="02000000000000000000" pitchFamily="2" charset="0"/>
                      </a:endParaRPr>
                    </a:p>
                  </a:txBody>
                  <a:tcPr/>
                </a:tc>
                <a:tc>
                  <a:txBody>
                    <a:bodyPr/>
                    <a:lstStyle/>
                    <a:p>
                      <a:pPr algn="ctr"/>
                      <a:r>
                        <a:rPr lang="bn-IN" sz="2400" b="0" dirty="0">
                          <a:latin typeface="NikoshBAN" panose="02000000000000000000" pitchFamily="2" charset="0"/>
                          <a:cs typeface="NikoshBAN" panose="02000000000000000000" pitchFamily="2" charset="0"/>
                        </a:rPr>
                        <a:t>প্রদত্ত বাট্টা হিসাব</a:t>
                      </a:r>
                      <a:endParaRPr lang="en-US" sz="2400" b="0" dirty="0">
                        <a:latin typeface="NikoshBAN" panose="02000000000000000000" pitchFamily="2" charset="0"/>
                        <a:cs typeface="NikoshBAN" panose="02000000000000000000" pitchFamily="2" charset="0"/>
                      </a:endParaRPr>
                    </a:p>
                  </a:txBody>
                  <a:tcPr/>
                </a:tc>
                <a:tc>
                  <a:txBody>
                    <a:bodyPr/>
                    <a:lstStyle/>
                    <a:p>
                      <a:pPr algn="ctr"/>
                      <a:r>
                        <a:rPr lang="bn-IN" sz="2400" b="0" dirty="0">
                          <a:latin typeface="NikoshBAN" panose="02000000000000000000" pitchFamily="2" charset="0"/>
                          <a:cs typeface="NikoshBAN" panose="02000000000000000000" pitchFamily="2" charset="0"/>
                        </a:rPr>
                        <a:t>বিক্রয় হিসাব</a:t>
                      </a:r>
                      <a:endParaRPr lang="en-US" sz="2400" b="0" dirty="0">
                        <a:latin typeface="NikoshBAN" panose="02000000000000000000" pitchFamily="2" charset="0"/>
                        <a:cs typeface="NikoshBAN" panose="02000000000000000000" pitchFamily="2" charset="0"/>
                      </a:endParaRPr>
                    </a:p>
                  </a:txBody>
                  <a:tcPr/>
                </a:tc>
                <a:tc>
                  <a:txBody>
                    <a:bodyPr/>
                    <a:lstStyle/>
                    <a:p>
                      <a:pPr algn="ctr"/>
                      <a:r>
                        <a:rPr lang="bn-IN" sz="2400" b="0" dirty="0">
                          <a:latin typeface="NikoshBAN" panose="02000000000000000000" pitchFamily="2" charset="0"/>
                          <a:cs typeface="NikoshBAN" panose="02000000000000000000" pitchFamily="2" charset="0"/>
                        </a:rPr>
                        <a:t>প্রাপ্য হিসাব</a:t>
                      </a:r>
                      <a:endParaRPr lang="en-US" sz="2400" b="0" dirty="0">
                        <a:latin typeface="NikoshBAN" panose="02000000000000000000" pitchFamily="2" charset="0"/>
                        <a:cs typeface="NikoshBAN" panose="02000000000000000000" pitchFamily="2" charset="0"/>
                      </a:endParaRPr>
                    </a:p>
                  </a:txBody>
                  <a:tcPr/>
                </a:tc>
                <a:tc>
                  <a:txBody>
                    <a:bodyPr/>
                    <a:lstStyle/>
                    <a:p>
                      <a:pPr algn="ctr"/>
                      <a:r>
                        <a:rPr lang="bn-IN" sz="2400" b="0" dirty="0">
                          <a:latin typeface="NikoshBAN" panose="02000000000000000000" pitchFamily="2" charset="0"/>
                          <a:cs typeface="NikoshBAN" panose="02000000000000000000" pitchFamily="2" charset="0"/>
                        </a:rPr>
                        <a:t>অন্যান্য হিসাব</a:t>
                      </a:r>
                      <a:endParaRPr lang="en-US" sz="24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086801100"/>
                  </a:ext>
                </a:extLst>
              </a:tr>
              <a:tr h="666764">
                <a:tc>
                  <a:txBody>
                    <a:bodyPr/>
                    <a:lstStyle/>
                    <a:p>
                      <a:pPr algn="ctr"/>
                      <a:r>
                        <a:rPr lang="bn-IN" sz="2400" b="0" dirty="0">
                          <a:latin typeface="NikoshBAN" panose="02000000000000000000" pitchFamily="2" charset="0"/>
                          <a:cs typeface="NikoshBAN" panose="02000000000000000000" pitchFamily="2" charset="0"/>
                        </a:rPr>
                        <a:t>২০১৮</a:t>
                      </a:r>
                    </a:p>
                    <a:p>
                      <a:pPr algn="ctr"/>
                      <a:r>
                        <a:rPr lang="bn-IN" sz="2400" b="0" dirty="0">
                          <a:latin typeface="NikoshBAN" panose="02000000000000000000" pitchFamily="2" charset="0"/>
                          <a:cs typeface="NikoshBAN" panose="02000000000000000000" pitchFamily="2" charset="0"/>
                        </a:rPr>
                        <a:t>জুলাই ০৪</a:t>
                      </a:r>
                      <a:endParaRPr lang="en-US" sz="2400" b="0" dirty="0">
                        <a:latin typeface="NikoshBAN" panose="02000000000000000000" pitchFamily="2" charset="0"/>
                        <a:cs typeface="NikoshBAN" panose="02000000000000000000" pitchFamily="2" charset="0"/>
                      </a:endParaRPr>
                    </a:p>
                  </a:txBody>
                  <a:tcPr/>
                </a:tc>
                <a:tc>
                  <a:txBody>
                    <a:bodyPr/>
                    <a:lstStyle/>
                    <a:p>
                      <a:pPr algn="ctr"/>
                      <a:endParaRPr lang="bn-IN" sz="2400" b="0" dirty="0">
                        <a:latin typeface="NikoshBAN" panose="02000000000000000000" pitchFamily="2" charset="0"/>
                        <a:cs typeface="NikoshBAN" panose="02000000000000000000" pitchFamily="2" charset="0"/>
                      </a:endParaRPr>
                    </a:p>
                    <a:p>
                      <a:pPr algn="ctr"/>
                      <a:r>
                        <a:rPr lang="bn-IN" sz="2400" b="0" dirty="0" smtClean="0">
                          <a:latin typeface="NikoshBAN" panose="02000000000000000000" pitchFamily="2" charset="0"/>
                          <a:cs typeface="NikoshBAN" panose="02000000000000000000" pitchFamily="2" charset="0"/>
                        </a:rPr>
                        <a:t>বেলার </a:t>
                      </a:r>
                      <a:r>
                        <a:rPr lang="bn-IN" sz="2400" b="0" dirty="0">
                          <a:latin typeface="NikoshBAN" panose="02000000000000000000" pitchFamily="2" charset="0"/>
                          <a:cs typeface="NikoshBAN" panose="02000000000000000000" pitchFamily="2" charset="0"/>
                        </a:rPr>
                        <a:t>হিসাব</a:t>
                      </a:r>
                      <a:endParaRPr lang="en-US" sz="2400" b="0" dirty="0">
                        <a:latin typeface="NikoshBAN" panose="02000000000000000000" pitchFamily="2" charset="0"/>
                        <a:cs typeface="NikoshBAN" panose="02000000000000000000" pitchFamily="2" charset="0"/>
                      </a:endParaRPr>
                    </a:p>
                  </a:txBody>
                  <a:tcPr/>
                </a:tc>
                <a:tc>
                  <a:txBody>
                    <a:bodyPr/>
                    <a:lstStyle/>
                    <a:p>
                      <a:pPr algn="ctr"/>
                      <a:endParaRPr lang="en-US" sz="2400" b="0">
                        <a:latin typeface="NikoshBAN" panose="02000000000000000000" pitchFamily="2" charset="0"/>
                        <a:cs typeface="NikoshBAN" panose="02000000000000000000" pitchFamily="2" charset="0"/>
                      </a:endParaRPr>
                    </a:p>
                  </a:txBody>
                  <a:tcPr/>
                </a:tc>
                <a:tc>
                  <a:txBody>
                    <a:bodyPr/>
                    <a:lstStyle/>
                    <a:p>
                      <a:pPr algn="r"/>
                      <a:endParaRPr lang="bn-IN" sz="2400" b="0" dirty="0">
                        <a:latin typeface="NikoshBAN" panose="02000000000000000000" pitchFamily="2" charset="0"/>
                        <a:cs typeface="NikoshBAN" panose="02000000000000000000" pitchFamily="2" charset="0"/>
                      </a:endParaRPr>
                    </a:p>
                    <a:p>
                      <a:pPr algn="r"/>
                      <a:r>
                        <a:rPr lang="bn-IN" sz="2400" b="0" dirty="0">
                          <a:latin typeface="NikoshBAN" panose="02000000000000000000" pitchFamily="2" charset="0"/>
                          <a:cs typeface="NikoshBAN" panose="02000000000000000000" pitchFamily="2" charset="0"/>
                        </a:rPr>
                        <a:t>১১,৭০০</a:t>
                      </a:r>
                      <a:endParaRPr lang="en-US" sz="2400" b="0" dirty="0">
                        <a:latin typeface="NikoshBAN" panose="02000000000000000000" pitchFamily="2" charset="0"/>
                        <a:cs typeface="NikoshBAN" panose="02000000000000000000" pitchFamily="2" charset="0"/>
                      </a:endParaRPr>
                    </a:p>
                  </a:txBody>
                  <a:tcPr/>
                </a:tc>
                <a:tc>
                  <a:txBody>
                    <a:bodyPr/>
                    <a:lstStyle/>
                    <a:p>
                      <a:pPr algn="r"/>
                      <a:endParaRPr lang="bn-IN" sz="2400" b="0" dirty="0">
                        <a:latin typeface="NikoshBAN" panose="02000000000000000000" pitchFamily="2" charset="0"/>
                        <a:cs typeface="NikoshBAN" panose="02000000000000000000" pitchFamily="2" charset="0"/>
                      </a:endParaRPr>
                    </a:p>
                    <a:p>
                      <a:pPr algn="r"/>
                      <a:r>
                        <a:rPr lang="bn-IN" sz="2400" b="0" dirty="0">
                          <a:latin typeface="NikoshBAN" panose="02000000000000000000" pitchFamily="2" charset="0"/>
                          <a:cs typeface="NikoshBAN" panose="02000000000000000000" pitchFamily="2" charset="0"/>
                        </a:rPr>
                        <a:t>৩০০</a:t>
                      </a: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tc>
                  <a:txBody>
                    <a:bodyPr/>
                    <a:lstStyle/>
                    <a:p>
                      <a:pPr algn="r"/>
                      <a:endParaRPr lang="bn-IN" sz="2400" b="0" dirty="0">
                        <a:latin typeface="NikoshBAN" panose="02000000000000000000" pitchFamily="2" charset="0"/>
                        <a:cs typeface="NikoshBAN" panose="02000000000000000000" pitchFamily="2" charset="0"/>
                      </a:endParaRPr>
                    </a:p>
                    <a:p>
                      <a:pPr algn="r"/>
                      <a:r>
                        <a:rPr lang="bn-IN" sz="2400" b="0" dirty="0">
                          <a:latin typeface="NikoshBAN" panose="02000000000000000000" pitchFamily="2" charset="0"/>
                          <a:cs typeface="NikoshBAN" panose="02000000000000000000" pitchFamily="2" charset="0"/>
                        </a:rPr>
                        <a:t>১২,০০০</a:t>
                      </a: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927497419"/>
                  </a:ext>
                </a:extLst>
              </a:tr>
              <a:tr h="370424">
                <a:tc>
                  <a:txBody>
                    <a:bodyPr/>
                    <a:lstStyle/>
                    <a:p>
                      <a:pPr algn="ctr"/>
                      <a:r>
                        <a:rPr lang="bn-IN" sz="2400" b="0" dirty="0">
                          <a:latin typeface="NikoshBAN" panose="02000000000000000000" pitchFamily="2" charset="0"/>
                          <a:cs typeface="NikoshBAN" panose="02000000000000000000" pitchFamily="2" charset="0"/>
                        </a:rPr>
                        <a:t>জুলাই ০৯</a:t>
                      </a:r>
                      <a:endParaRPr lang="en-US" sz="2400" b="0" dirty="0">
                        <a:latin typeface="NikoshBAN" panose="02000000000000000000" pitchFamily="2" charset="0"/>
                        <a:cs typeface="NikoshBAN" panose="02000000000000000000" pitchFamily="2" charset="0"/>
                      </a:endParaRPr>
                    </a:p>
                  </a:txBody>
                  <a:tcPr/>
                </a:tc>
                <a:tc>
                  <a:txBody>
                    <a:bodyPr/>
                    <a:lstStyle/>
                    <a:p>
                      <a:pPr algn="ctr"/>
                      <a:r>
                        <a:rPr lang="bn-IN" sz="2400" b="0" dirty="0">
                          <a:latin typeface="NikoshBAN" panose="02000000000000000000" pitchFamily="2" charset="0"/>
                          <a:cs typeface="NikoshBAN" panose="02000000000000000000" pitchFamily="2" charset="0"/>
                        </a:rPr>
                        <a:t>বিক্রয় হিসাব</a:t>
                      </a:r>
                      <a:endParaRPr lang="en-US" sz="2400" b="0" dirty="0">
                        <a:latin typeface="NikoshBAN" panose="02000000000000000000" pitchFamily="2" charset="0"/>
                        <a:cs typeface="NikoshBAN" panose="02000000000000000000" pitchFamily="2" charset="0"/>
                      </a:endParaRPr>
                    </a:p>
                  </a:txBody>
                  <a:tcPr/>
                </a:tc>
                <a:tc>
                  <a:txBody>
                    <a:bodyPr/>
                    <a:lstStyle/>
                    <a:p>
                      <a:pPr algn="ctr"/>
                      <a:endParaRPr lang="en-US" sz="2400" b="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১৫,০০০</a:t>
                      </a: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১৫,০০০</a:t>
                      </a: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68052871"/>
                  </a:ext>
                </a:extLst>
              </a:tr>
              <a:tr h="370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জুলাই ২০</a:t>
                      </a:r>
                      <a:endParaRPr kumimoji="0" lang="en-US"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txBody>
                  <a:tcPr/>
                </a:tc>
                <a:tc>
                  <a:txBody>
                    <a:bodyPr/>
                    <a:lstStyle/>
                    <a:p>
                      <a:pPr algn="ctr"/>
                      <a:r>
                        <a:rPr lang="bn-IN" sz="2400" b="0" dirty="0">
                          <a:latin typeface="NikoshBAN" panose="02000000000000000000" pitchFamily="2" charset="0"/>
                          <a:cs typeface="NikoshBAN" panose="02000000000000000000" pitchFamily="2" charset="0"/>
                        </a:rPr>
                        <a:t>যন্ত্রপাতি হিসাব</a:t>
                      </a:r>
                      <a:endParaRPr lang="en-US" sz="2400" b="0" dirty="0">
                        <a:latin typeface="NikoshBAN" panose="02000000000000000000" pitchFamily="2" charset="0"/>
                        <a:cs typeface="NikoshBAN" panose="02000000000000000000" pitchFamily="2" charset="0"/>
                      </a:endParaRPr>
                    </a:p>
                  </a:txBody>
                  <a:tcPr/>
                </a:tc>
                <a:tc>
                  <a:txBody>
                    <a:bodyPr/>
                    <a:lstStyle/>
                    <a:p>
                      <a:pPr algn="ctr"/>
                      <a:endParaRPr lang="en-US" sz="2400" b="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২০,০০০</a:t>
                      </a: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২০,০০০</a:t>
                      </a:r>
                      <a:endParaRPr lang="en-US" sz="24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032033243"/>
                  </a:ext>
                </a:extLst>
              </a:tr>
              <a:tr h="371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জুলাই </a:t>
                      </a:r>
                      <a:endParaRPr kumimoji="0" lang="en-US"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txBody>
                  <a:tcPr/>
                </a:tc>
                <a:tc>
                  <a:txBody>
                    <a:bodyPr/>
                    <a:lstStyle/>
                    <a:p>
                      <a:pPr algn="ctr"/>
                      <a:r>
                        <a:rPr lang="bn-IN" sz="2400" b="0" dirty="0">
                          <a:latin typeface="NikoshBAN" panose="02000000000000000000" pitchFamily="2" charset="0"/>
                          <a:cs typeface="NikoshBAN" panose="02000000000000000000" pitchFamily="2" charset="0"/>
                        </a:rPr>
                        <a:t>সুদ আয় হিসাব</a:t>
                      </a:r>
                      <a:endParaRPr lang="en-US" sz="2400" b="0" dirty="0">
                        <a:latin typeface="NikoshBAN" panose="02000000000000000000" pitchFamily="2" charset="0"/>
                        <a:cs typeface="NikoshBAN" panose="02000000000000000000" pitchFamily="2" charset="0"/>
                      </a:endParaRPr>
                    </a:p>
                  </a:txBody>
                  <a:tcPr/>
                </a:tc>
                <a:tc>
                  <a:txBody>
                    <a:bodyPr/>
                    <a:lstStyle/>
                    <a:p>
                      <a:pPr algn="ctr"/>
                      <a:endParaRPr lang="en-US" sz="2400" b="0" dirty="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৭,০০০</a:t>
                      </a: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tc>
                  <a:txBody>
                    <a:bodyPr/>
                    <a:lstStyle/>
                    <a:p>
                      <a:pPr algn="r"/>
                      <a:endParaRPr lang="en-US" sz="2400" b="0" dirty="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৭,০০০</a:t>
                      </a:r>
                      <a:endParaRPr lang="en-US" sz="24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983480510"/>
                  </a:ext>
                </a:extLst>
              </a:tr>
              <a:tr h="371952">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bn-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মোট</a:t>
                      </a:r>
                      <a:endParaRPr kumimoji="0" lang="en-US"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txBody>
                  <a:tcPr/>
                </a:tc>
                <a:tc hMerge="1">
                  <a:txBody>
                    <a:bodyPr/>
                    <a:lstStyle/>
                    <a:p>
                      <a:pPr algn="ctr"/>
                      <a:endParaRPr lang="en-US" sz="2400" b="0" dirty="0">
                        <a:latin typeface="NikoshBAN" panose="02000000000000000000" pitchFamily="2" charset="0"/>
                        <a:cs typeface="NikoshBAN" panose="02000000000000000000" pitchFamily="2" charset="0"/>
                      </a:endParaRPr>
                    </a:p>
                  </a:txBody>
                  <a:tcPr/>
                </a:tc>
                <a:tc hMerge="1">
                  <a:txBody>
                    <a:bodyPr/>
                    <a:lstStyle/>
                    <a:p>
                      <a:pPr algn="ctr"/>
                      <a:endParaRPr lang="en-US" sz="2400" b="0" dirty="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৫৩,৭০০</a:t>
                      </a:r>
                      <a:endParaRPr lang="en-US" sz="2400" b="0" dirty="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৩০০</a:t>
                      </a:r>
                      <a:endParaRPr lang="en-US" sz="2400" b="0" dirty="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১৫,০০০</a:t>
                      </a:r>
                      <a:endParaRPr lang="en-US" sz="2400" b="0" dirty="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১২,০০০</a:t>
                      </a:r>
                      <a:endParaRPr lang="en-US" sz="2400" b="0" dirty="0">
                        <a:latin typeface="NikoshBAN" panose="02000000000000000000" pitchFamily="2" charset="0"/>
                        <a:cs typeface="NikoshBAN" panose="02000000000000000000" pitchFamily="2" charset="0"/>
                      </a:endParaRPr>
                    </a:p>
                  </a:txBody>
                  <a:tcPr/>
                </a:tc>
                <a:tc>
                  <a:txBody>
                    <a:bodyPr/>
                    <a:lstStyle/>
                    <a:p>
                      <a:pPr algn="r"/>
                      <a:r>
                        <a:rPr lang="bn-IN" sz="2400" b="0" dirty="0">
                          <a:latin typeface="NikoshBAN" panose="02000000000000000000" pitchFamily="2" charset="0"/>
                          <a:cs typeface="NikoshBAN" panose="02000000000000000000" pitchFamily="2" charset="0"/>
                        </a:rPr>
                        <a:t>২৭,০০০</a:t>
                      </a:r>
                      <a:endParaRPr lang="en-US" sz="24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768629693"/>
                  </a:ext>
                </a:extLst>
              </a:tr>
            </a:tbl>
          </a:graphicData>
        </a:graphic>
      </p:graphicFrame>
      <p:cxnSp>
        <p:nvCxnSpPr>
          <p:cNvPr id="10" name="Straight Connector 9"/>
          <p:cNvCxnSpPr/>
          <p:nvPr/>
        </p:nvCxnSpPr>
        <p:spPr>
          <a:xfrm>
            <a:off x="3977640" y="5292263"/>
            <a:ext cx="81490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122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CD1C8-5509-42DC-A969-7D24474B13CA}"/>
              </a:ext>
            </a:extLst>
          </p:cNvPr>
          <p:cNvSpPr txBox="1"/>
          <p:nvPr/>
        </p:nvSpPr>
        <p:spPr>
          <a:xfrm>
            <a:off x="1532384" y="327604"/>
            <a:ext cx="1745991"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একক কাজ</a:t>
            </a:r>
            <a:endParaRPr lang="en-US" sz="36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F4D994DD-AD68-4D16-8A26-8806687C3517}"/>
              </a:ext>
            </a:extLst>
          </p:cNvPr>
          <p:cNvSpPr txBox="1"/>
          <p:nvPr/>
        </p:nvSpPr>
        <p:spPr>
          <a:xfrm>
            <a:off x="5776358" y="2767750"/>
            <a:ext cx="4416594"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bn-IN" sz="3200" dirty="0">
                <a:latin typeface="NikoshBAN" panose="02000000000000000000" pitchFamily="2" charset="0"/>
                <a:cs typeface="NikoshBAN" panose="02000000000000000000" pitchFamily="2" charset="0"/>
              </a:rPr>
              <a:t>নগদান বই </a:t>
            </a:r>
            <a:r>
              <a:rPr lang="bn-IN" sz="3200" dirty="0" smtClean="0">
                <a:latin typeface="NikoshBAN" panose="02000000000000000000" pitchFamily="2" charset="0"/>
                <a:cs typeface="NikoshBAN" panose="02000000000000000000" pitchFamily="2" charset="0"/>
              </a:rPr>
              <a:t>কত প্রকার ও কি </a:t>
            </a:r>
            <a:r>
              <a:rPr lang="bn-IN" sz="3200" dirty="0" err="1" smtClean="0">
                <a:latin typeface="NikoshBAN" panose="02000000000000000000" pitchFamily="2" charset="0"/>
                <a:cs typeface="NikoshBAN" panose="02000000000000000000" pitchFamily="2" charset="0"/>
              </a:rPr>
              <a:t>কি</a:t>
            </a:r>
            <a:r>
              <a:rPr lang="bn-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 y="1558710"/>
            <a:ext cx="4577080" cy="3937000"/>
          </a:xfrm>
          <a:prstGeom prst="rect">
            <a:avLst/>
          </a:prstGeom>
        </p:spPr>
      </p:pic>
    </p:spTree>
    <p:extLst>
      <p:ext uri="{BB962C8B-B14F-4D97-AF65-F5344CB8AC3E}">
        <p14:creationId xmlns:p14="http://schemas.microsoft.com/office/powerpoint/2010/main" val="3063859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B87150-C055-4202-BAA7-9D83B1C38571}"/>
              </a:ext>
            </a:extLst>
          </p:cNvPr>
          <p:cNvSpPr txBox="1"/>
          <p:nvPr/>
        </p:nvSpPr>
        <p:spPr>
          <a:xfrm>
            <a:off x="370171" y="4950172"/>
            <a:ext cx="6388287"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bn-IN" sz="3200" dirty="0" smtClean="0">
                <a:latin typeface="NikoshBAN" panose="02000000000000000000" pitchFamily="2" charset="0"/>
                <a:cs typeface="NikoshBAN" panose="02000000000000000000" pitchFamily="2" charset="0"/>
              </a:rPr>
              <a:t>কোন </a:t>
            </a:r>
            <a:r>
              <a:rPr lang="bn-IN" sz="3200" dirty="0" err="1" smtClean="0">
                <a:latin typeface="NikoshBAN" panose="02000000000000000000" pitchFamily="2" charset="0"/>
                <a:cs typeface="NikoshBAN" panose="02000000000000000000" pitchFamily="2" charset="0"/>
              </a:rPr>
              <a:t>কোন</a:t>
            </a:r>
            <a:r>
              <a:rPr lang="bn-IN" sz="3200" dirty="0" smtClean="0">
                <a:latin typeface="NikoshBAN" panose="02000000000000000000" pitchFamily="2" charset="0"/>
                <a:cs typeface="NikoshBAN" panose="02000000000000000000" pitchFamily="2" charset="0"/>
              </a:rPr>
              <a:t> লেনদেনগুলোর বিপরীত দাখিলা হবে?</a:t>
            </a:r>
            <a:endParaRPr lang="en-US" sz="3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955" y="1123209"/>
            <a:ext cx="4286250" cy="28575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CEECD1C8-5509-42DC-A969-7D24474B13CA}"/>
              </a:ext>
            </a:extLst>
          </p:cNvPr>
          <p:cNvSpPr txBox="1"/>
          <p:nvPr/>
        </p:nvSpPr>
        <p:spPr>
          <a:xfrm>
            <a:off x="2233424" y="800044"/>
            <a:ext cx="2012089"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IN" sz="3600" dirty="0" smtClean="0">
                <a:latin typeface="NikoshBAN" panose="02000000000000000000" pitchFamily="2" charset="0"/>
                <a:cs typeface="NikoshBAN" panose="02000000000000000000" pitchFamily="2" charset="0"/>
              </a:rPr>
              <a:t>জোড়ায় </a:t>
            </a:r>
            <a:r>
              <a:rPr lang="bn-IN" sz="3600" dirty="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7881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BF0E3F-A4DA-49E1-8D3F-9EF2B3F69AE0}"/>
              </a:ext>
            </a:extLst>
          </p:cNvPr>
          <p:cNvSpPr txBox="1"/>
          <p:nvPr/>
        </p:nvSpPr>
        <p:spPr>
          <a:xfrm>
            <a:off x="1906520" y="1217573"/>
            <a:ext cx="1874231"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দলগত কাজ</a:t>
            </a:r>
            <a:endParaRPr lang="en-US" sz="36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8915B96-C9D9-40FC-9787-6EB1CE85D4D3}"/>
              </a:ext>
            </a:extLst>
          </p:cNvPr>
          <p:cNvSpPr txBox="1"/>
          <p:nvPr/>
        </p:nvSpPr>
        <p:spPr>
          <a:xfrm>
            <a:off x="1564050" y="4374655"/>
            <a:ext cx="1104790"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bn-IN" sz="3200" dirty="0">
                <a:solidFill>
                  <a:schemeClr val="tx1"/>
                </a:solidFill>
                <a:latin typeface="NikoshBAN" panose="02000000000000000000" pitchFamily="2" charset="0"/>
                <a:cs typeface="NikoshBAN" panose="02000000000000000000" pitchFamily="2" charset="0"/>
              </a:rPr>
              <a:t>দলঃ ক</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51D1B69D-AF68-4B6C-926C-854EAEF11924}"/>
              </a:ext>
            </a:extLst>
          </p:cNvPr>
          <p:cNvSpPr txBox="1"/>
          <p:nvPr/>
        </p:nvSpPr>
        <p:spPr>
          <a:xfrm>
            <a:off x="1609771" y="5655513"/>
            <a:ext cx="1058303" cy="584775"/>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bn-IN" sz="3200" dirty="0">
                <a:solidFill>
                  <a:schemeClr val="tx1"/>
                </a:solidFill>
                <a:latin typeface="NikoshBAN" panose="02000000000000000000" pitchFamily="2" charset="0"/>
                <a:cs typeface="NikoshBAN" panose="02000000000000000000" pitchFamily="2" charset="0"/>
              </a:rPr>
              <a:t>দলঃ খ</a:t>
            </a:r>
            <a:endParaRPr lang="en-US" sz="3200" dirty="0">
              <a:solidFill>
                <a:schemeClr val="tx1"/>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0351CE29-F704-4E4A-83F9-AE116A910A25}"/>
              </a:ext>
            </a:extLst>
          </p:cNvPr>
          <p:cNvSpPr txBox="1"/>
          <p:nvPr/>
        </p:nvSpPr>
        <p:spPr>
          <a:xfrm>
            <a:off x="4058366" y="4374655"/>
            <a:ext cx="5309467"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bn-IN" sz="3200" dirty="0" err="1" smtClean="0">
                <a:solidFill>
                  <a:schemeClr val="tx1"/>
                </a:solidFill>
                <a:latin typeface="NikoshBAN" panose="02000000000000000000" pitchFamily="2" charset="0"/>
                <a:cs typeface="NikoshBAN" panose="02000000000000000000" pitchFamily="2" charset="0"/>
              </a:rPr>
              <a:t>দুইঘরা</a:t>
            </a:r>
            <a:r>
              <a:rPr lang="bn-IN" sz="3200" dirty="0" smtClean="0">
                <a:solidFill>
                  <a:schemeClr val="tx1"/>
                </a:solidFill>
                <a:latin typeface="NikoshBAN" panose="02000000000000000000" pitchFamily="2" charset="0"/>
                <a:cs typeface="NikoshBAN" panose="02000000000000000000" pitchFamily="2" charset="0"/>
              </a:rPr>
              <a:t> </a:t>
            </a:r>
            <a:r>
              <a:rPr lang="bn-IN" sz="3200" dirty="0" err="1" smtClean="0">
                <a:solidFill>
                  <a:schemeClr val="tx1"/>
                </a:solidFill>
                <a:latin typeface="NikoshBAN" panose="02000000000000000000" pitchFamily="2" charset="0"/>
                <a:cs typeface="NikoshBAN" panose="02000000000000000000" pitchFamily="2" charset="0"/>
              </a:rPr>
              <a:t>নগদান</a:t>
            </a:r>
            <a:r>
              <a:rPr lang="bn-IN" sz="3200" dirty="0" smtClean="0">
                <a:solidFill>
                  <a:schemeClr val="tx1"/>
                </a:solidFill>
                <a:latin typeface="NikoshBAN" panose="02000000000000000000" pitchFamily="2" charset="0"/>
                <a:cs typeface="NikoshBAN" panose="02000000000000000000" pitchFamily="2" charset="0"/>
              </a:rPr>
              <a:t> বইতে মোট কলাম কয়টি?</a:t>
            </a:r>
            <a:endParaRPr lang="en-US" sz="3200" dirty="0">
              <a:solidFill>
                <a:schemeClr val="tx1"/>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D5CDAD05-7B88-49CA-AE61-752212414BC3}"/>
              </a:ext>
            </a:extLst>
          </p:cNvPr>
          <p:cNvSpPr txBox="1"/>
          <p:nvPr/>
        </p:nvSpPr>
        <p:spPr>
          <a:xfrm>
            <a:off x="4139826" y="5595906"/>
            <a:ext cx="5546711" cy="584775"/>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bn-IN" sz="3200" dirty="0" err="1" smtClean="0">
                <a:solidFill>
                  <a:schemeClr val="tx1"/>
                </a:solidFill>
                <a:latin typeface="NikoshBAN" panose="02000000000000000000" pitchFamily="2" charset="0"/>
                <a:cs typeface="NikoshBAN" panose="02000000000000000000" pitchFamily="2" charset="0"/>
              </a:rPr>
              <a:t>তিনঘরা</a:t>
            </a:r>
            <a:r>
              <a:rPr lang="bn-IN" sz="3200" dirty="0" smtClean="0">
                <a:solidFill>
                  <a:schemeClr val="tx1"/>
                </a:solidFill>
                <a:latin typeface="NikoshBAN" panose="02000000000000000000" pitchFamily="2" charset="0"/>
                <a:cs typeface="NikoshBAN" panose="02000000000000000000" pitchFamily="2" charset="0"/>
              </a:rPr>
              <a:t> </a:t>
            </a:r>
            <a:r>
              <a:rPr lang="bn-IN" sz="3200" dirty="0" err="1">
                <a:solidFill>
                  <a:schemeClr val="tx1"/>
                </a:solidFill>
                <a:latin typeface="NikoshBAN" panose="02000000000000000000" pitchFamily="2" charset="0"/>
                <a:cs typeface="NikoshBAN" panose="02000000000000000000" pitchFamily="2" charset="0"/>
              </a:rPr>
              <a:t>নগদান</a:t>
            </a:r>
            <a:r>
              <a:rPr lang="bn-IN" sz="3200" dirty="0">
                <a:solidFill>
                  <a:schemeClr val="tx1"/>
                </a:solidFill>
                <a:latin typeface="NikoshBAN" panose="02000000000000000000" pitchFamily="2" charset="0"/>
                <a:cs typeface="NikoshBAN" panose="02000000000000000000" pitchFamily="2" charset="0"/>
              </a:rPr>
              <a:t> বইতে মোট কলাম কয়টি?</a:t>
            </a:r>
            <a:endParaRPr lang="en-US" sz="3200" dirty="0">
              <a:solidFill>
                <a:schemeClr val="tx1"/>
              </a:solidFill>
              <a:latin typeface="NikoshBAN" panose="02000000000000000000" pitchFamily="2" charset="0"/>
              <a:cs typeface="NikoshBAN" panose="02000000000000000000" pitchFamily="2" charset="0"/>
            </a:endParaRPr>
          </a:p>
        </p:txBody>
      </p:sp>
      <p:sp>
        <p:nvSpPr>
          <p:cNvPr id="14" name="Arrow: Right 13">
            <a:extLst>
              <a:ext uri="{FF2B5EF4-FFF2-40B4-BE49-F238E27FC236}">
                <a16:creationId xmlns:a16="http://schemas.microsoft.com/office/drawing/2014/main" id="{1CBC7FB0-8F18-45B4-8EC8-B4992C1A3FD9}"/>
              </a:ext>
            </a:extLst>
          </p:cNvPr>
          <p:cNvSpPr/>
          <p:nvPr/>
        </p:nvSpPr>
        <p:spPr>
          <a:xfrm>
            <a:off x="2976145" y="4497988"/>
            <a:ext cx="774915" cy="338107"/>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tx1"/>
              </a:solidFill>
            </a:endParaRPr>
          </a:p>
        </p:txBody>
      </p:sp>
      <p:sp>
        <p:nvSpPr>
          <p:cNvPr id="16" name="Arrow: Right 15">
            <a:extLst>
              <a:ext uri="{FF2B5EF4-FFF2-40B4-BE49-F238E27FC236}">
                <a16:creationId xmlns:a16="http://schemas.microsoft.com/office/drawing/2014/main" id="{5A95F7B3-5BEE-4D94-A7D5-77E63F0870A0}"/>
              </a:ext>
            </a:extLst>
          </p:cNvPr>
          <p:cNvSpPr/>
          <p:nvPr/>
        </p:nvSpPr>
        <p:spPr>
          <a:xfrm>
            <a:off x="3065779" y="5734757"/>
            <a:ext cx="774915" cy="338107"/>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929" y="647752"/>
            <a:ext cx="5505424" cy="3086048"/>
          </a:xfrm>
          <a:prstGeom prst="rect">
            <a:avLst/>
          </a:prstGeom>
        </p:spPr>
      </p:pic>
    </p:spTree>
    <p:extLst>
      <p:ext uri="{BB962C8B-B14F-4D97-AF65-F5344CB8AC3E}">
        <p14:creationId xmlns:p14="http://schemas.microsoft.com/office/powerpoint/2010/main" val="24937237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13A2A-A246-4509-AA31-936F3BDD6A48}"/>
              </a:ext>
            </a:extLst>
          </p:cNvPr>
          <p:cNvSpPr txBox="1"/>
          <p:nvPr/>
        </p:nvSpPr>
        <p:spPr>
          <a:xfrm>
            <a:off x="4779046" y="51775"/>
            <a:ext cx="1636987"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IN" sz="3200" dirty="0">
                <a:latin typeface="NikoshBAN" panose="02000000000000000000" pitchFamily="2" charset="0"/>
                <a:cs typeface="NikoshBAN" panose="02000000000000000000" pitchFamily="2" charset="0"/>
              </a:rPr>
              <a:t>বাড়ির কাজ</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16823E5-2E85-426C-822A-271C71B0B34E}"/>
              </a:ext>
            </a:extLst>
          </p:cNvPr>
          <p:cNvSpPr txBox="1"/>
          <p:nvPr/>
        </p:nvSpPr>
        <p:spPr>
          <a:xfrm>
            <a:off x="234840" y="51775"/>
            <a:ext cx="188865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অনুশীলনী </a:t>
            </a:r>
            <a:r>
              <a:rPr lang="bn-IN" sz="3200" dirty="0" smtClean="0">
                <a:latin typeface="NikoshBAN" panose="02000000000000000000" pitchFamily="2" charset="0"/>
                <a:cs typeface="NikoshBAN" panose="02000000000000000000" pitchFamily="2" charset="0"/>
              </a:rPr>
              <a:t>০৬</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213360" y="809798"/>
            <a:ext cx="11500264"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800" dirty="0" smtClean="0">
                <a:latin typeface="NikoshBAN" panose="02000000000000000000" pitchFamily="2" charset="0"/>
                <a:cs typeface="NikoshBAN" panose="02000000000000000000" pitchFamily="2" charset="0"/>
              </a:rPr>
              <a:t>নিম্নলিখিত লেনদেনগুলো ২০১৮ সালের জুলাই মাসে </a:t>
            </a:r>
            <a:r>
              <a:rPr lang="bn-IN" sz="2800" dirty="0" err="1" smtClean="0">
                <a:latin typeface="NikoshBAN" panose="02000000000000000000" pitchFamily="2" charset="0"/>
                <a:cs typeface="NikoshBAN" panose="02000000000000000000" pitchFamily="2" charset="0"/>
              </a:rPr>
              <a:t>রায়হান</a:t>
            </a:r>
            <a:r>
              <a:rPr lang="bn-IN" sz="2800" dirty="0" smtClean="0">
                <a:latin typeface="NikoshBAN" panose="02000000000000000000" pitchFamily="2" charset="0"/>
                <a:cs typeface="NikoshBAN" panose="02000000000000000000" pitchFamily="2" charset="0"/>
              </a:rPr>
              <a:t> এন্ড কোং এর ব্যবসায় হতে নেওয়া </a:t>
            </a:r>
            <a:r>
              <a:rPr lang="bn-IN" sz="2800" dirty="0" err="1" smtClean="0">
                <a:latin typeface="NikoshBAN" panose="02000000000000000000" pitchFamily="2" charset="0"/>
                <a:cs typeface="NikoshBAN" panose="02000000000000000000" pitchFamily="2" charset="0"/>
              </a:rPr>
              <a:t>হয়েছেঃ</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7" name="TextBox 16"/>
          <p:cNvSpPr txBox="1"/>
          <p:nvPr/>
        </p:nvSpPr>
        <p:spPr>
          <a:xfrm>
            <a:off x="213360" y="1478905"/>
            <a:ext cx="8720657"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০১		প্রারম্ভিক নগদ তহবিল ৪০,০০০ টাকা এবং ব্যাংক জমার উদ্বৃত্ত ২০,০০০ টাকা।</a:t>
            </a:r>
            <a:endParaRPr lang="en-US" sz="2400" dirty="0">
              <a:latin typeface="NikoshBAN" panose="02000000000000000000" pitchFamily="2" charset="0"/>
              <a:cs typeface="NikoshBAN" panose="02000000000000000000" pitchFamily="2" charset="0"/>
            </a:endParaRPr>
          </a:p>
        </p:txBody>
      </p:sp>
      <p:sp>
        <p:nvSpPr>
          <p:cNvPr id="18" name="TextBox 17"/>
          <p:cNvSpPr txBox="1"/>
          <p:nvPr/>
        </p:nvSpPr>
        <p:spPr>
          <a:xfrm>
            <a:off x="213360" y="2025235"/>
            <a:ext cx="876073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০৫		বেলার নিকট থেকে ১২,০০০ টাকার পূর্ণ নিষ্পত্তিতে ১১,৭০০ টাকা পাওয়া গেল।</a:t>
            </a:r>
            <a:endParaRPr lang="en-US" sz="2400" dirty="0">
              <a:latin typeface="NikoshBAN" panose="02000000000000000000" pitchFamily="2" charset="0"/>
              <a:cs typeface="NikoshBAN" panose="02000000000000000000" pitchFamily="2" charset="0"/>
            </a:endParaRPr>
          </a:p>
        </p:txBody>
      </p:sp>
      <p:sp>
        <p:nvSpPr>
          <p:cNvPr id="20" name="TextBox 19"/>
          <p:cNvSpPr txBox="1"/>
          <p:nvPr/>
        </p:nvSpPr>
        <p:spPr>
          <a:xfrm>
            <a:off x="213360" y="2555444"/>
            <a:ext cx="435888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১২		নগদে পণ্য ক্রয় ৬,০০০ টাকা।</a:t>
            </a:r>
            <a:endParaRPr lang="en-US" sz="2400" dirty="0">
              <a:latin typeface="NikoshBAN" panose="02000000000000000000" pitchFamily="2" charset="0"/>
              <a:cs typeface="NikoshBAN" panose="02000000000000000000" pitchFamily="2" charset="0"/>
            </a:endParaRPr>
          </a:p>
        </p:txBody>
      </p:sp>
      <p:sp>
        <p:nvSpPr>
          <p:cNvPr id="21" name="TextBox 20"/>
          <p:cNvSpPr txBox="1"/>
          <p:nvPr/>
        </p:nvSpPr>
        <p:spPr>
          <a:xfrm>
            <a:off x="234840" y="3095129"/>
            <a:ext cx="429636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১৭		ব্যাংকে জমা ৩০,০০০ টাকা।</a:t>
            </a:r>
            <a:endParaRPr lang="en-US" sz="2400" dirty="0">
              <a:latin typeface="NikoshBAN" panose="02000000000000000000" pitchFamily="2" charset="0"/>
              <a:cs typeface="NikoshBAN" panose="02000000000000000000" pitchFamily="2" charset="0"/>
            </a:endParaRPr>
          </a:p>
        </p:txBody>
      </p:sp>
      <p:sp>
        <p:nvSpPr>
          <p:cNvPr id="23" name="TextBox 22"/>
          <p:cNvSpPr txBox="1"/>
          <p:nvPr/>
        </p:nvSpPr>
        <p:spPr>
          <a:xfrm>
            <a:off x="207121" y="3638876"/>
            <a:ext cx="914385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২৫		</a:t>
            </a:r>
            <a:r>
              <a:rPr lang="bn-IN" sz="2400" dirty="0" err="1" smtClean="0">
                <a:latin typeface="NikoshBAN" panose="02000000000000000000" pitchFamily="2" charset="0"/>
                <a:cs typeface="NikoshBAN" panose="02000000000000000000" pitchFamily="2" charset="0"/>
              </a:rPr>
              <a:t>রফিককে</a:t>
            </a:r>
            <a:r>
              <a:rPr lang="bn-IN" sz="2400" dirty="0" smtClean="0">
                <a:latin typeface="NikoshBAN" panose="02000000000000000000" pitchFamily="2" charset="0"/>
                <a:cs typeface="NikoshBAN" panose="02000000000000000000" pitchFamily="2" charset="0"/>
              </a:rPr>
              <a:t> </a:t>
            </a:r>
            <a:r>
              <a:rPr lang="bn-IN" sz="2400" dirty="0" err="1" smtClean="0">
                <a:latin typeface="NikoshBAN" panose="02000000000000000000" pitchFamily="2" charset="0"/>
                <a:cs typeface="NikoshBAN" panose="02000000000000000000" pitchFamily="2" charset="0"/>
              </a:rPr>
              <a:t>টার</a:t>
            </a:r>
            <a:r>
              <a:rPr lang="bn-IN" sz="2400" dirty="0" smtClean="0">
                <a:latin typeface="NikoshBAN" panose="02000000000000000000" pitchFamily="2" charset="0"/>
                <a:cs typeface="NikoshBAN" panose="02000000000000000000" pitchFamily="2" charset="0"/>
              </a:rPr>
              <a:t> পাওনা ২০,০০০ টাকার পূর্ণ নিষ্পত্তিতে ১৯,০০০ টাকা দেওয়া হলো।</a:t>
            </a:r>
            <a:endParaRPr lang="en-US" sz="2400" dirty="0">
              <a:latin typeface="NikoshBAN" panose="02000000000000000000" pitchFamily="2" charset="0"/>
              <a:cs typeface="NikoshBAN" panose="02000000000000000000" pitchFamily="2" charset="0"/>
            </a:endParaRPr>
          </a:p>
        </p:txBody>
      </p:sp>
      <p:sp>
        <p:nvSpPr>
          <p:cNvPr id="25" name="TextBox 24"/>
          <p:cNvSpPr txBox="1"/>
          <p:nvPr/>
        </p:nvSpPr>
        <p:spPr>
          <a:xfrm>
            <a:off x="218809" y="4193801"/>
            <a:ext cx="432842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২৭		চেকে সুদ প্রাপ্তি ৭,০০০ টাকা।</a:t>
            </a:r>
            <a:endParaRPr lang="en-US" sz="2400" dirty="0">
              <a:latin typeface="NikoshBAN" panose="02000000000000000000" pitchFamily="2" charset="0"/>
              <a:cs typeface="NikoshBAN" panose="02000000000000000000" pitchFamily="2" charset="0"/>
            </a:endParaRPr>
          </a:p>
        </p:txBody>
      </p:sp>
      <p:sp>
        <p:nvSpPr>
          <p:cNvPr id="26" name="TextBox 25"/>
          <p:cNvSpPr txBox="1"/>
          <p:nvPr/>
        </p:nvSpPr>
        <p:spPr>
          <a:xfrm>
            <a:off x="225918" y="4739250"/>
            <a:ext cx="4081567"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৩০	পণ্য বিক্রয় ১০,০০০ টাকা।</a:t>
            </a:r>
            <a:endParaRPr lang="en-US" sz="2400" dirty="0">
              <a:latin typeface="NikoshBAN" panose="02000000000000000000" pitchFamily="2" charset="0"/>
              <a:cs typeface="NikoshBAN" panose="02000000000000000000" pitchFamily="2" charset="0"/>
            </a:endParaRPr>
          </a:p>
        </p:txBody>
      </p:sp>
      <p:sp>
        <p:nvSpPr>
          <p:cNvPr id="27" name="TextBox 26"/>
          <p:cNvSpPr txBox="1"/>
          <p:nvPr/>
        </p:nvSpPr>
        <p:spPr>
          <a:xfrm>
            <a:off x="234840" y="5291462"/>
            <a:ext cx="4081567"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৩০	পণ্য বিক্রয় ১০,০০০ টাকা।</a:t>
            </a:r>
            <a:endParaRPr lang="en-US" sz="2400" dirty="0">
              <a:latin typeface="NikoshBAN" panose="02000000000000000000" pitchFamily="2" charset="0"/>
              <a:cs typeface="NikoshBAN" panose="02000000000000000000" pitchFamily="2" charset="0"/>
            </a:endParaRPr>
          </a:p>
        </p:txBody>
      </p:sp>
      <p:sp>
        <p:nvSpPr>
          <p:cNvPr id="28" name="TextBox 27"/>
          <p:cNvSpPr txBox="1"/>
          <p:nvPr/>
        </p:nvSpPr>
        <p:spPr>
          <a:xfrm>
            <a:off x="225918" y="6066255"/>
            <a:ext cx="5517857"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800" dirty="0" err="1" smtClean="0">
                <a:solidFill>
                  <a:schemeClr val="tx1"/>
                </a:solidFill>
                <a:latin typeface="NikoshBAN" panose="02000000000000000000" pitchFamily="2" charset="0"/>
                <a:cs typeface="NikoshBAN" panose="02000000000000000000" pitchFamily="2" charset="0"/>
              </a:rPr>
              <a:t>করনীয়ঃ</a:t>
            </a:r>
            <a:r>
              <a:rPr lang="bn-IN" sz="2800" dirty="0" smtClean="0">
                <a:solidFill>
                  <a:schemeClr val="tx1"/>
                </a:solidFill>
                <a:latin typeface="NikoshBAN" panose="02000000000000000000" pitchFamily="2" charset="0"/>
                <a:cs typeface="NikoshBAN" panose="02000000000000000000" pitchFamily="2" charset="0"/>
              </a:rPr>
              <a:t> একটি </a:t>
            </a:r>
            <a:r>
              <a:rPr lang="bn-IN" sz="2800" dirty="0" err="1" smtClean="0">
                <a:solidFill>
                  <a:schemeClr val="tx1"/>
                </a:solidFill>
                <a:latin typeface="NikoshBAN" panose="02000000000000000000" pitchFamily="2" charset="0"/>
                <a:cs typeface="NikoshBAN" panose="02000000000000000000" pitchFamily="2" charset="0"/>
              </a:rPr>
              <a:t>তিনঘরা</a:t>
            </a:r>
            <a:r>
              <a:rPr lang="bn-IN" sz="2800" dirty="0" smtClean="0">
                <a:solidFill>
                  <a:schemeClr val="tx1"/>
                </a:solidFill>
                <a:latin typeface="NikoshBAN" panose="02000000000000000000" pitchFamily="2" charset="0"/>
                <a:cs typeface="NikoshBAN" panose="02000000000000000000" pitchFamily="2" charset="0"/>
              </a:rPr>
              <a:t> </a:t>
            </a:r>
            <a:r>
              <a:rPr lang="bn-IN" sz="2800" dirty="0" err="1" smtClean="0">
                <a:solidFill>
                  <a:schemeClr val="tx1"/>
                </a:solidFill>
                <a:latin typeface="NikoshBAN" panose="02000000000000000000" pitchFamily="2" charset="0"/>
                <a:cs typeface="NikoshBAN" panose="02000000000000000000" pitchFamily="2" charset="0"/>
              </a:rPr>
              <a:t>নগদান</a:t>
            </a:r>
            <a:r>
              <a:rPr lang="bn-IN" sz="2800" dirty="0" smtClean="0">
                <a:solidFill>
                  <a:schemeClr val="tx1"/>
                </a:solidFill>
                <a:latin typeface="NikoshBAN" panose="02000000000000000000" pitchFamily="2" charset="0"/>
                <a:cs typeface="NikoshBAN" panose="02000000000000000000" pitchFamily="2" charset="0"/>
              </a:rPr>
              <a:t> </a:t>
            </a:r>
            <a:r>
              <a:rPr lang="bn-IN" sz="2800" dirty="0" err="1" smtClean="0">
                <a:solidFill>
                  <a:schemeClr val="tx1"/>
                </a:solidFill>
                <a:latin typeface="NikoshBAN" panose="02000000000000000000" pitchFamily="2" charset="0"/>
                <a:cs typeface="NikoshBAN" panose="02000000000000000000" pitchFamily="2" charset="0"/>
              </a:rPr>
              <a:t>বহিঃ</a:t>
            </a:r>
            <a:r>
              <a:rPr lang="bn-IN" sz="2800" dirty="0" smtClean="0">
                <a:solidFill>
                  <a:schemeClr val="tx1"/>
                </a:solidFill>
                <a:latin typeface="NikoshBAN" panose="02000000000000000000" pitchFamily="2" charset="0"/>
                <a:cs typeface="NikoshBAN" panose="02000000000000000000" pitchFamily="2" charset="0"/>
              </a:rPr>
              <a:t> প্রস্তুত 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3423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animBg="1"/>
      <p:bldP spid="18" grpId="0" animBg="1"/>
      <p:bldP spid="20" grpId="0" animBg="1"/>
      <p:bldP spid="21" grpId="0" animBg="1"/>
      <p:bldP spid="23"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9C57F-70CB-4AD6-805C-B0E8EDFD2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39" y="306091"/>
            <a:ext cx="11685722" cy="6245817"/>
          </a:xfrm>
          <a:prstGeom prst="rect">
            <a:avLst/>
          </a:prstGeom>
        </p:spPr>
      </p:pic>
    </p:spTree>
    <p:extLst>
      <p:ext uri="{BB962C8B-B14F-4D97-AF65-F5344CB8AC3E}">
        <p14:creationId xmlns:p14="http://schemas.microsoft.com/office/powerpoint/2010/main" val="4282922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648956-456B-4861-86D7-D35DA701B997}"/>
              </a:ext>
            </a:extLst>
          </p:cNvPr>
          <p:cNvSpPr txBox="1"/>
          <p:nvPr/>
        </p:nvSpPr>
        <p:spPr>
          <a:xfrm>
            <a:off x="4952199" y="208245"/>
            <a:ext cx="2452916" cy="64633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শিক্ষক পরিচিতি</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24B5B4DC-43F6-4C7F-B142-BD145AF61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162" y="1179641"/>
            <a:ext cx="3140991" cy="3714270"/>
          </a:xfrm>
          <a:prstGeom prst="rect">
            <a:avLst/>
          </a:prstGeom>
        </p:spPr>
      </p:pic>
      <p:sp>
        <p:nvSpPr>
          <p:cNvPr id="6" name="TextBox 5">
            <a:extLst>
              <a:ext uri="{FF2B5EF4-FFF2-40B4-BE49-F238E27FC236}">
                <a16:creationId xmlns:a16="http://schemas.microsoft.com/office/drawing/2014/main" id="{B2AB7E50-1104-41B1-971F-FFBEB1BA4371}"/>
              </a:ext>
            </a:extLst>
          </p:cNvPr>
          <p:cNvSpPr txBox="1"/>
          <p:nvPr/>
        </p:nvSpPr>
        <p:spPr>
          <a:xfrm>
            <a:off x="4014340" y="4893911"/>
            <a:ext cx="4163319" cy="1938992"/>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bn-IN" sz="3200" dirty="0">
                <a:solidFill>
                  <a:schemeClr val="bg1"/>
                </a:solidFill>
                <a:latin typeface="NikoshBAN" panose="02000000000000000000" pitchFamily="2" charset="0"/>
                <a:cs typeface="NikoshBAN" panose="02000000000000000000" pitchFamily="2" charset="0"/>
              </a:rPr>
              <a:t>মহিউদ্দিন ভূঁইয়া</a:t>
            </a:r>
          </a:p>
          <a:p>
            <a:pPr algn="ctr"/>
            <a:r>
              <a:rPr lang="bn-IN" sz="3200" dirty="0">
                <a:solidFill>
                  <a:schemeClr val="bg1"/>
                </a:solidFill>
                <a:latin typeface="NikoshBAN" panose="02000000000000000000" pitchFamily="2" charset="0"/>
                <a:cs typeface="NikoshBAN" panose="02000000000000000000" pitchFamily="2" charset="0"/>
              </a:rPr>
              <a:t>প্রভাষক</a:t>
            </a:r>
          </a:p>
          <a:p>
            <a:pPr algn="ctr"/>
            <a:r>
              <a:rPr lang="bn-IN" sz="2800" dirty="0">
                <a:solidFill>
                  <a:schemeClr val="bg1"/>
                </a:solidFill>
                <a:latin typeface="NikoshBAN" panose="02000000000000000000" pitchFamily="2" charset="0"/>
                <a:cs typeface="NikoshBAN" panose="02000000000000000000" pitchFamily="2" charset="0"/>
              </a:rPr>
              <a:t>হিসাববিজ্ঞান বিভাগ</a:t>
            </a:r>
          </a:p>
          <a:p>
            <a:pPr algn="ctr"/>
            <a:r>
              <a:rPr lang="bn-IN" sz="2800" dirty="0">
                <a:solidFill>
                  <a:schemeClr val="bg1"/>
                </a:solidFill>
                <a:latin typeface="NikoshBAN" panose="02000000000000000000" pitchFamily="2" charset="0"/>
                <a:cs typeface="NikoshBAN" panose="02000000000000000000" pitchFamily="2" charset="0"/>
              </a:rPr>
              <a:t>সরকারি ইকবাল মেমোরিয়াল কলেজ</a:t>
            </a:r>
            <a:endParaRPr lang="en-US" sz="2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5834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77CFC-65E8-49BA-A835-6715EB94DD6B}"/>
              </a:ext>
            </a:extLst>
          </p:cNvPr>
          <p:cNvSpPr txBox="1"/>
          <p:nvPr/>
        </p:nvSpPr>
        <p:spPr>
          <a:xfrm>
            <a:off x="4964637" y="488197"/>
            <a:ext cx="2045753" cy="646331"/>
          </a:xfrm>
          <a:prstGeom prst="rect">
            <a:avLst/>
          </a:prstGeom>
          <a:ln/>
        </p:spPr>
        <p:style>
          <a:lnRef idx="3">
            <a:schemeClr val="lt1"/>
          </a:lnRef>
          <a:fillRef idx="1">
            <a:schemeClr val="accent1"/>
          </a:fillRef>
          <a:effectRef idx="1">
            <a:schemeClr val="accent1"/>
          </a:effectRef>
          <a:fontRef idx="minor">
            <a:schemeClr val="lt1"/>
          </a:fontRef>
        </p:style>
        <p:txBody>
          <a:bodyPr wrap="none" rtlCol="0">
            <a:spAutoFit/>
          </a:bodyPr>
          <a:lstStyle/>
          <a:p>
            <a:r>
              <a:rPr lang="bn-IN" sz="3600" dirty="0">
                <a:solidFill>
                  <a:schemeClr val="tx1"/>
                </a:solidFill>
                <a:latin typeface="NikoshBAN" panose="02000000000000000000" pitchFamily="2" charset="0"/>
                <a:cs typeface="NikoshBAN" panose="02000000000000000000" pitchFamily="2" charset="0"/>
              </a:rPr>
              <a:t>পাঠ পরিচিতি</a:t>
            </a:r>
            <a:endParaRPr lang="en-US" sz="3600" dirty="0">
              <a:solidFill>
                <a:schemeClr val="tx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DBDE93FA-C8E0-44F6-B1F4-5454BE57D1C6}"/>
              </a:ext>
            </a:extLst>
          </p:cNvPr>
          <p:cNvPicPr>
            <a:picLocks noChangeAspect="1"/>
          </p:cNvPicPr>
          <p:nvPr/>
        </p:nvPicPr>
        <p:blipFill rotWithShape="1">
          <a:blip r:embed="rId2">
            <a:extLst>
              <a:ext uri="{28A0092B-C50C-407E-A947-70E740481C1C}">
                <a14:useLocalDpi xmlns:a14="http://schemas.microsoft.com/office/drawing/2010/main" val="0"/>
              </a:ext>
            </a:extLst>
          </a:blip>
          <a:srcRect l="13360" t="21660" r="3757" b="27347"/>
          <a:stretch/>
        </p:blipFill>
        <p:spPr>
          <a:xfrm>
            <a:off x="2371241" y="2371241"/>
            <a:ext cx="6896745" cy="3998562"/>
          </a:xfrm>
          <a:prstGeom prst="rect">
            <a:avLst/>
          </a:prstGeom>
        </p:spPr>
      </p:pic>
    </p:spTree>
    <p:extLst>
      <p:ext uri="{BB962C8B-B14F-4D97-AF65-F5344CB8AC3E}">
        <p14:creationId xmlns:p14="http://schemas.microsoft.com/office/powerpoint/2010/main" val="3832477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4FAC5-3935-4D7E-949E-921EE5242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68" y="302316"/>
            <a:ext cx="11608229" cy="6250585"/>
          </a:xfrm>
          <a:prstGeom prst="rect">
            <a:avLst/>
          </a:prstGeom>
        </p:spPr>
      </p:pic>
    </p:spTree>
    <p:extLst>
      <p:ext uri="{BB962C8B-B14F-4D97-AF65-F5344CB8AC3E}">
        <p14:creationId xmlns:p14="http://schemas.microsoft.com/office/powerpoint/2010/main" val="2938005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C637DD-8CAF-4EC7-A730-4061CA6F7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64" y="245650"/>
            <a:ext cx="11561736" cy="6325631"/>
          </a:xfrm>
          <a:prstGeom prst="rect">
            <a:avLst/>
          </a:prstGeom>
        </p:spPr>
      </p:pic>
    </p:spTree>
    <p:extLst>
      <p:ext uri="{BB962C8B-B14F-4D97-AF65-F5344CB8AC3E}">
        <p14:creationId xmlns:p14="http://schemas.microsoft.com/office/powerpoint/2010/main" val="142041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F9389D-3F47-4543-8D5C-C3A9CF840C18}"/>
              </a:ext>
            </a:extLst>
          </p:cNvPr>
          <p:cNvSpPr txBox="1"/>
          <p:nvPr/>
        </p:nvSpPr>
        <p:spPr>
          <a:xfrm>
            <a:off x="4763157" y="887278"/>
            <a:ext cx="2159566" cy="646331"/>
          </a:xfrm>
          <a:prstGeom prst="rect">
            <a:avLst/>
          </a:prstGeom>
          <a:ln w="57150">
            <a:solidFill>
              <a:schemeClr val="bg2"/>
            </a:solidFill>
          </a:ln>
        </p:spPr>
        <p:style>
          <a:lnRef idx="3">
            <a:schemeClr val="lt1"/>
          </a:lnRef>
          <a:fillRef idx="1">
            <a:schemeClr val="dk1"/>
          </a:fillRef>
          <a:effectRef idx="1">
            <a:schemeClr val="dk1"/>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পাঠ শিরোনাম</a:t>
            </a:r>
            <a:endParaRPr lang="en-US" sz="36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C679339D-72FC-4BD1-9BA2-90A43743D905}"/>
              </a:ext>
            </a:extLst>
          </p:cNvPr>
          <p:cNvPicPr>
            <a:picLocks noChangeAspect="1"/>
          </p:cNvPicPr>
          <p:nvPr/>
        </p:nvPicPr>
        <p:blipFill rotWithShape="1">
          <a:blip r:embed="rId2">
            <a:extLst>
              <a:ext uri="{28A0092B-C50C-407E-A947-70E740481C1C}">
                <a14:useLocalDpi xmlns:a14="http://schemas.microsoft.com/office/drawing/2010/main" val="0"/>
              </a:ext>
            </a:extLst>
          </a:blip>
          <a:srcRect l="13305" t="36384" r="10932" b="31073"/>
          <a:stretch/>
        </p:blipFill>
        <p:spPr>
          <a:xfrm>
            <a:off x="502026" y="2793298"/>
            <a:ext cx="9236990" cy="2231757"/>
          </a:xfrm>
          <a:prstGeom prst="rect">
            <a:avLst/>
          </a:prstGeom>
        </p:spPr>
      </p:pic>
      <p:sp>
        <p:nvSpPr>
          <p:cNvPr id="8" name="TextBox 7">
            <a:extLst>
              <a:ext uri="{FF2B5EF4-FFF2-40B4-BE49-F238E27FC236}">
                <a16:creationId xmlns:a16="http://schemas.microsoft.com/office/drawing/2014/main" id="{E6B3AD5B-6108-4DCC-AA0E-C5787473D2DD}"/>
              </a:ext>
            </a:extLst>
          </p:cNvPr>
          <p:cNvSpPr txBox="1"/>
          <p:nvPr/>
        </p:nvSpPr>
        <p:spPr>
          <a:xfrm>
            <a:off x="10355462" y="2809064"/>
            <a:ext cx="1020294" cy="221599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bn-IN" dirty="0">
              <a:latin typeface="NikoshBAN" panose="02000000000000000000" pitchFamily="2" charset="0"/>
              <a:cs typeface="NikoshBAN" panose="02000000000000000000" pitchFamily="2" charset="0"/>
            </a:endParaRPr>
          </a:p>
          <a:p>
            <a:pPr algn="ctr"/>
            <a:r>
              <a:rPr lang="bn-IN" sz="3600" dirty="0">
                <a:latin typeface="NikoshBAN" panose="02000000000000000000" pitchFamily="2" charset="0"/>
                <a:cs typeface="NikoshBAN" panose="02000000000000000000" pitchFamily="2" charset="0"/>
              </a:rPr>
              <a:t>ষষ্ট</a:t>
            </a:r>
          </a:p>
          <a:p>
            <a:r>
              <a:rPr lang="bn-IN" sz="3600" dirty="0">
                <a:latin typeface="NikoshBAN" panose="02000000000000000000" pitchFamily="2" charset="0"/>
                <a:cs typeface="NikoshBAN" panose="02000000000000000000" pitchFamily="2" charset="0"/>
              </a:rPr>
              <a:t> </a:t>
            </a:r>
          </a:p>
          <a:p>
            <a:pPr algn="ctr"/>
            <a:r>
              <a:rPr lang="bn-IN" sz="3600" dirty="0">
                <a:latin typeface="NikoshBAN" panose="02000000000000000000" pitchFamily="2" charset="0"/>
                <a:cs typeface="NikoshBAN" panose="02000000000000000000" pitchFamily="2" charset="0"/>
              </a:rPr>
              <a:t>পর্ব</a:t>
            </a:r>
          </a:p>
          <a:p>
            <a:endParaRPr lang="en-US" sz="1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1109A0AC-0246-4F8F-B1FD-F22D4BA88939}"/>
              </a:ext>
            </a:extLst>
          </p:cNvPr>
          <p:cNvSpPr txBox="1"/>
          <p:nvPr/>
        </p:nvSpPr>
        <p:spPr>
          <a:xfrm>
            <a:off x="4414504" y="5677346"/>
            <a:ext cx="2856872" cy="646331"/>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তিনঘরা নগদান বই</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8076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313FB-8E8A-41C6-B660-5ACE97BEE531}"/>
              </a:ext>
            </a:extLst>
          </p:cNvPr>
          <p:cNvSpPr txBox="1"/>
          <p:nvPr/>
        </p:nvSpPr>
        <p:spPr>
          <a:xfrm>
            <a:off x="4848526" y="577708"/>
            <a:ext cx="1478290" cy="646331"/>
          </a:xfrm>
          <a:prstGeom prst="rect">
            <a:avLst/>
          </a:prstGeom>
          <a:ln/>
        </p:spPr>
        <p:style>
          <a:lnRef idx="3">
            <a:schemeClr val="lt1"/>
          </a:lnRef>
          <a:fillRef idx="1">
            <a:schemeClr val="accent4"/>
          </a:fillRef>
          <a:effectRef idx="1">
            <a:schemeClr val="accent4"/>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শিখনফল</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3C1856C-EAAC-4587-B374-E9DDC493870F}"/>
              </a:ext>
            </a:extLst>
          </p:cNvPr>
          <p:cNvSpPr txBox="1"/>
          <p:nvPr/>
        </p:nvSpPr>
        <p:spPr>
          <a:xfrm>
            <a:off x="1215082" y="2106546"/>
            <a:ext cx="467467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এ পাঠ শেষে একজন শিক্ষার্থী.........</a:t>
            </a:r>
            <a:endParaRPr lang="en-US"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1933901-ECED-4961-9AA1-767A49FFC689}"/>
              </a:ext>
            </a:extLst>
          </p:cNvPr>
          <p:cNvSpPr txBox="1"/>
          <p:nvPr/>
        </p:nvSpPr>
        <p:spPr>
          <a:xfrm>
            <a:off x="1215082" y="3053341"/>
            <a:ext cx="875432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800" dirty="0">
                <a:solidFill>
                  <a:schemeClr val="bg1"/>
                </a:solidFill>
                <a:latin typeface="NikoshBAN" panose="02000000000000000000" pitchFamily="2" charset="0"/>
                <a:cs typeface="NikoshBAN" panose="02000000000000000000" pitchFamily="2" charset="0"/>
              </a:rPr>
              <a:t>Contra Entry</a:t>
            </a:r>
            <a:r>
              <a:rPr lang="bn-IN" sz="28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বা বিপরীত দাখিলা সম্পর্কে </a:t>
            </a:r>
            <a:r>
              <a:rPr lang="bn-IN" sz="3200" dirty="0" err="1">
                <a:solidFill>
                  <a:schemeClr val="bg1"/>
                </a:solidFill>
                <a:latin typeface="NikoshBAN" panose="02000000000000000000" pitchFamily="2" charset="0"/>
                <a:cs typeface="NikoshBAN" panose="02000000000000000000" pitchFamily="2" charset="0"/>
              </a:rPr>
              <a:t>ব্য্যখ্যা</a:t>
            </a:r>
            <a:r>
              <a:rPr lang="bn-IN" sz="3200">
                <a:solidFill>
                  <a:schemeClr val="bg1"/>
                </a:solidFill>
                <a:latin typeface="NikoshBAN" panose="02000000000000000000" pitchFamily="2" charset="0"/>
                <a:cs typeface="NikoshBAN" panose="02000000000000000000" pitchFamily="2" charset="0"/>
              </a:rPr>
              <a:t> </a:t>
            </a:r>
            <a:r>
              <a:rPr lang="bn-IN" sz="3200" smtClean="0">
                <a:solidFill>
                  <a:schemeClr val="bg1"/>
                </a:solidFill>
                <a:latin typeface="NikoshBAN" panose="02000000000000000000" pitchFamily="2" charset="0"/>
                <a:cs typeface="NikoshBAN" panose="02000000000000000000" pitchFamily="2" charset="0"/>
              </a:rPr>
              <a:t>করতে </a:t>
            </a:r>
            <a:r>
              <a:rPr lang="bn-IN" sz="3200" dirty="0">
                <a:solidFill>
                  <a:schemeClr val="bg1"/>
                </a:solidFill>
                <a:latin typeface="NikoshBAN" panose="02000000000000000000" pitchFamily="2" charset="0"/>
                <a:cs typeface="NikoshBAN" panose="02000000000000000000" pitchFamily="2" charset="0"/>
              </a:rPr>
              <a:t>পারবে।</a:t>
            </a:r>
            <a:endParaRPr lang="en-US" sz="3200" dirty="0">
              <a:solidFill>
                <a:schemeClr val="bg1"/>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8028DF75-4CCD-42EC-A4A0-DC3A405F41C0}"/>
              </a:ext>
            </a:extLst>
          </p:cNvPr>
          <p:cNvSpPr txBox="1"/>
          <p:nvPr/>
        </p:nvSpPr>
        <p:spPr>
          <a:xfrm>
            <a:off x="1215082" y="4377156"/>
            <a:ext cx="6353021"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IN" sz="3200" dirty="0">
                <a:solidFill>
                  <a:schemeClr val="bg1"/>
                </a:solidFill>
                <a:latin typeface="NikoshBAN" panose="02000000000000000000" pitchFamily="2" charset="0"/>
                <a:cs typeface="NikoshBAN" panose="02000000000000000000" pitchFamily="2" charset="0"/>
              </a:rPr>
              <a:t>তিনঘরা নগদান বইয়ের ছক অঙ্কন করতে পারবে।</a:t>
            </a:r>
            <a:endParaRPr lang="en-US" sz="3200" dirty="0">
              <a:solidFill>
                <a:schemeClr val="bg1"/>
              </a:solidFill>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B4E8F04A-2D00-44CE-8753-11C10B7EE16C}"/>
              </a:ext>
            </a:extLst>
          </p:cNvPr>
          <p:cNvSpPr txBox="1"/>
          <p:nvPr/>
        </p:nvSpPr>
        <p:spPr>
          <a:xfrm>
            <a:off x="1215082" y="5844438"/>
            <a:ext cx="532068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IN" sz="3200" dirty="0">
                <a:solidFill>
                  <a:schemeClr val="bg1"/>
                </a:solidFill>
                <a:latin typeface="NikoshBAN" panose="02000000000000000000" pitchFamily="2" charset="0"/>
                <a:cs typeface="NikoshBAN" panose="02000000000000000000" pitchFamily="2" charset="0"/>
              </a:rPr>
              <a:t>তিনঘরা নগদান বই প্রস্তুত করতে পারবে।</a:t>
            </a:r>
            <a:endParaRPr lang="en-US"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54721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0B2D10-66F1-4859-B24A-E63EA2D31C3D}"/>
              </a:ext>
            </a:extLst>
          </p:cNvPr>
          <p:cNvSpPr txBox="1"/>
          <p:nvPr/>
        </p:nvSpPr>
        <p:spPr>
          <a:xfrm>
            <a:off x="3998563" y="836908"/>
            <a:ext cx="4607352"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কন্ট্রা এন্ট্রি বা বিপরীত দাখিলাঃ</a:t>
            </a:r>
            <a:endParaRPr lang="en-US" sz="3600"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88E79C2D-E8A8-44DE-A87F-8138EB68F58D}"/>
              </a:ext>
            </a:extLst>
          </p:cNvPr>
          <p:cNvSpPr txBox="1"/>
          <p:nvPr/>
        </p:nvSpPr>
        <p:spPr>
          <a:xfrm>
            <a:off x="635434" y="3115156"/>
            <a:ext cx="11112285"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bn-IN" sz="2800" dirty="0">
                <a:latin typeface="NikoshBAN" panose="02000000000000000000" pitchFamily="2" charset="0"/>
                <a:cs typeface="NikoshBAN" panose="02000000000000000000" pitchFamily="2" charset="0"/>
              </a:rPr>
              <a:t>নগদ এবং ব্যাংক সংক্রান্ত কিছু লেনদেন আছে যেগুলোর প্রত্যেকটি নগদান বহির উভয় দিকে লিপিবদ্ধ করতে হয়। এসব দাখিলাকে কন্ট্রা এন্ট্রি বা বিপরীত দাখিলা বলে।  এসব লেনদেন একই সাথে নগদান বহির নগদ কক্ষ ও ব্যাংক কক্ষ উভয় দিকে প্রভাবিত হয়। সাধারণত দুই ধরনের লেনদেনের জন্য বিপরীত দাখিলা দিতে হয়। যেমন- ব্যাংকে জমা দেয়া হল এবং ব্যাংক থেকে অফিসের প্রয়োজনে উত্তোলন।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7542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4ADE58-1194-49D5-B3F1-0635B55BA3CD}"/>
              </a:ext>
            </a:extLst>
          </p:cNvPr>
          <p:cNvSpPr txBox="1"/>
          <p:nvPr/>
        </p:nvSpPr>
        <p:spPr>
          <a:xfrm>
            <a:off x="4189607" y="0"/>
            <a:ext cx="4124847" cy="646331"/>
          </a:xfrm>
          <a:prstGeom prst="rect">
            <a:avLst/>
          </a:prstGeom>
          <a:ln/>
        </p:spPr>
        <p:style>
          <a:lnRef idx="3">
            <a:schemeClr val="lt1"/>
          </a:lnRef>
          <a:fillRef idx="1">
            <a:schemeClr val="accent5"/>
          </a:fillRef>
          <a:effectRef idx="1">
            <a:schemeClr val="accent5"/>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তিনঘরা নগদান বইয়ের ছক</a:t>
            </a:r>
            <a:r>
              <a:rPr lang="en-US" sz="3600" dirty="0">
                <a:latin typeface="NikoshBAN" panose="02000000000000000000" pitchFamily="2" charset="0"/>
                <a:cs typeface="NikoshBAN" panose="02000000000000000000" pitchFamily="2" charset="0"/>
              </a:rPr>
              <a:t>:</a:t>
            </a:r>
          </a:p>
        </p:txBody>
      </p:sp>
      <p:pic>
        <p:nvPicPr>
          <p:cNvPr id="5" name="Picture 4">
            <a:extLst>
              <a:ext uri="{FF2B5EF4-FFF2-40B4-BE49-F238E27FC236}">
                <a16:creationId xmlns:a16="http://schemas.microsoft.com/office/drawing/2014/main" id="{FAA20D05-C324-4B4B-B560-03CDEE2115DE}"/>
              </a:ext>
            </a:extLst>
          </p:cNvPr>
          <p:cNvPicPr>
            <a:picLocks noChangeAspect="1"/>
          </p:cNvPicPr>
          <p:nvPr/>
        </p:nvPicPr>
        <p:blipFill rotWithShape="1">
          <a:blip r:embed="rId2">
            <a:extLst>
              <a:ext uri="{28A0092B-C50C-407E-A947-70E740481C1C}">
                <a14:useLocalDpi xmlns:a14="http://schemas.microsoft.com/office/drawing/2010/main" val="0"/>
              </a:ext>
            </a:extLst>
          </a:blip>
          <a:srcRect t="18287"/>
          <a:stretch/>
        </p:blipFill>
        <p:spPr>
          <a:xfrm>
            <a:off x="158598" y="1976034"/>
            <a:ext cx="11587568" cy="3115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E2D9DD45-1309-4198-AF96-A93FD3937BD7}"/>
              </a:ext>
            </a:extLst>
          </p:cNvPr>
          <p:cNvSpPr txBox="1"/>
          <p:nvPr/>
        </p:nvSpPr>
        <p:spPr>
          <a:xfrm>
            <a:off x="4807859" y="955007"/>
            <a:ext cx="2667718" cy="584775"/>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bn-IN" sz="3200" dirty="0">
                <a:latin typeface="NikoshBAN" panose="02000000000000000000" pitchFamily="2" charset="0"/>
                <a:cs typeface="NikoshBAN" panose="02000000000000000000" pitchFamily="2" charset="0"/>
              </a:rPr>
              <a:t>তিনঘরা নগদান বই</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49751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2.jpeg"/></Relationships>
</file>

<file path=ppt/theme/_rels/theme11.xml.rels><?xml version="1.0" encoding="UTF-8" standalone="yes"?>
<Relationships xmlns="http://schemas.openxmlformats.org/package/2006/relationships"><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1_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10.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1.xml><?xml version="1.0" encoding="utf-8"?>
<a:theme xmlns:a="http://schemas.openxmlformats.org/drawingml/2006/main" name="2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12.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13.xml><?xml version="1.0" encoding="utf-8"?>
<a:theme xmlns:a="http://schemas.openxmlformats.org/drawingml/2006/main" name="2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9.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TM03090430[[fn=Banded]]</Template>
  <TotalTime>534</TotalTime>
  <Words>492</Words>
  <Application>Microsoft Office PowerPoint</Application>
  <PresentationFormat>Widescreen</PresentationFormat>
  <Paragraphs>211</Paragraphs>
  <Slides>18</Slides>
  <Notes>0</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18</vt:i4>
      </vt:variant>
    </vt:vector>
  </HeadingPairs>
  <TitlesOfParts>
    <vt:vector size="43" baseType="lpstr">
      <vt:lpstr>Arial</vt:lpstr>
      <vt:lpstr>Calibri</vt:lpstr>
      <vt:lpstr>Calibri Light</vt:lpstr>
      <vt:lpstr>Century Gothic</vt:lpstr>
      <vt:lpstr>Corbel</vt:lpstr>
      <vt:lpstr>Garamond</vt:lpstr>
      <vt:lpstr>Gill Sans MT</vt:lpstr>
      <vt:lpstr>Impact</vt:lpstr>
      <vt:lpstr>NikoshBAN</vt:lpstr>
      <vt:lpstr>Palatino Linotype</vt:lpstr>
      <vt:lpstr>Wingdings</vt:lpstr>
      <vt:lpstr>Wingdings 3</vt:lpstr>
      <vt:lpstr>1_Basis</vt:lpstr>
      <vt:lpstr>Organic</vt:lpstr>
      <vt:lpstr>Retrospect</vt:lpstr>
      <vt:lpstr>Main Event</vt:lpstr>
      <vt:lpstr>Banded</vt:lpstr>
      <vt:lpstr>Office Theme</vt:lpstr>
      <vt:lpstr>1_Office Theme</vt:lpstr>
      <vt:lpstr>Basis</vt:lpstr>
      <vt:lpstr>Badge</vt:lpstr>
      <vt:lpstr>1_Ion Boardroom</vt:lpstr>
      <vt:lpstr>2_Banded</vt:lpstr>
      <vt:lpstr>Gallery</vt:lpstr>
      <vt:lpstr>2_Basis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Mahi Uddin</dc:creator>
  <cp:lastModifiedBy>Mahi Uddin</cp:lastModifiedBy>
  <cp:revision>49</cp:revision>
  <dcterms:created xsi:type="dcterms:W3CDTF">2020-07-18T00:14:31Z</dcterms:created>
  <dcterms:modified xsi:type="dcterms:W3CDTF">2020-07-22T10:53:28Z</dcterms:modified>
</cp:coreProperties>
</file>