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9" r:id="rId2"/>
    <p:sldMasterId id="2147484049" r:id="rId3"/>
    <p:sldMasterId id="2147484061" r:id="rId4"/>
    <p:sldMasterId id="2147484103" r:id="rId5"/>
    <p:sldMasterId id="2147484121" r:id="rId6"/>
    <p:sldMasterId id="2147484133" r:id="rId7"/>
    <p:sldMasterId id="2147484151" r:id="rId8"/>
    <p:sldMasterId id="2147484181" r:id="rId9"/>
    <p:sldMasterId id="2147484199" r:id="rId10"/>
    <p:sldMasterId id="2147484229" r:id="rId11"/>
    <p:sldMasterId id="2147484253" r:id="rId12"/>
    <p:sldMasterId id="2147484277" r:id="rId13"/>
    <p:sldMasterId id="2147484301" r:id="rId14"/>
    <p:sldMasterId id="2147484313" r:id="rId15"/>
    <p:sldMasterId id="2147484325" r:id="rId16"/>
  </p:sldMasterIdLst>
  <p:sldIdLst>
    <p:sldId id="256" r:id="rId17"/>
    <p:sldId id="257" r:id="rId18"/>
    <p:sldId id="258" r:id="rId19"/>
    <p:sldId id="277" r:id="rId20"/>
    <p:sldId id="278" r:id="rId21"/>
    <p:sldId id="279" r:id="rId22"/>
    <p:sldId id="280" r:id="rId23"/>
    <p:sldId id="281" r:id="rId24"/>
    <p:sldId id="262" r:id="rId25"/>
    <p:sldId id="263" r:id="rId26"/>
    <p:sldId id="264" r:id="rId27"/>
    <p:sldId id="266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72" r:id="rId36"/>
    <p:sldId id="273" r:id="rId37"/>
    <p:sldId id="274" r:id="rId38"/>
    <p:sldId id="289" r:id="rId39"/>
    <p:sldId id="27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i Uddin" userId="e12d8e31e8d791c6" providerId="LiveId" clId="{AFF7B189-EBC0-486A-B786-E09C3411E32D}"/>
    <pc:docChg chg="undo custSel addSld delSld modSld sldOrd delMainMaster">
      <pc:chgData name="Mahi Uddin" userId="e12d8e31e8d791c6" providerId="LiveId" clId="{AFF7B189-EBC0-486A-B786-E09C3411E32D}" dt="2020-07-21T15:46:30.151" v="6687" actId="20577"/>
      <pc:docMkLst>
        <pc:docMk/>
      </pc:docMkLst>
      <pc:sldChg chg="addSp delSp modSp mod modTransition">
        <pc:chgData name="Mahi Uddin" userId="e12d8e31e8d791c6" providerId="LiveId" clId="{AFF7B189-EBC0-486A-B786-E09C3411E32D}" dt="2020-07-18T13:31:52.029" v="8"/>
        <pc:sldMkLst>
          <pc:docMk/>
          <pc:sldMk cId="3114972902" sldId="256"/>
        </pc:sldMkLst>
        <pc:grpChg chg="del">
          <ac:chgData name="Mahi Uddin" userId="e12d8e31e8d791c6" providerId="LiveId" clId="{AFF7B189-EBC0-486A-B786-E09C3411E32D}" dt="2020-07-18T13:30:37.977" v="0" actId="478"/>
          <ac:grpSpMkLst>
            <pc:docMk/>
            <pc:sldMk cId="3114972902" sldId="256"/>
            <ac:grpSpMk id="2" creationId="{6C2F5CDC-531B-47D4-A96C-8DE107CD049D}"/>
          </ac:grpSpMkLst>
        </pc:grpChg>
        <pc:picChg chg="add mod">
          <ac:chgData name="Mahi Uddin" userId="e12d8e31e8d791c6" providerId="LiveId" clId="{AFF7B189-EBC0-486A-B786-E09C3411E32D}" dt="2020-07-18T13:31:32.141" v="3" actId="14100"/>
          <ac:picMkLst>
            <pc:docMk/>
            <pc:sldMk cId="3114972902" sldId="256"/>
            <ac:picMk id="4" creationId="{D32DB916-3561-43B1-928F-B2FC5B2083B4}"/>
          </ac:picMkLst>
        </pc:picChg>
      </pc:sldChg>
      <pc:sldChg chg="modSp mod modAnim">
        <pc:chgData name="Mahi Uddin" userId="e12d8e31e8d791c6" providerId="LiveId" clId="{AFF7B189-EBC0-486A-B786-E09C3411E32D}" dt="2020-07-18T13:33:07.787" v="18"/>
        <pc:sldMkLst>
          <pc:docMk/>
          <pc:sldMk cId="3075834063" sldId="257"/>
        </pc:sldMkLst>
        <pc:spChg chg="mod">
          <ac:chgData name="Mahi Uddin" userId="e12d8e31e8d791c6" providerId="LiveId" clId="{AFF7B189-EBC0-486A-B786-E09C3411E32D}" dt="2020-07-18T13:32:12.165" v="9" actId="1076"/>
          <ac:spMkLst>
            <pc:docMk/>
            <pc:sldMk cId="3075834063" sldId="257"/>
            <ac:spMk id="2" creationId="{6A648956-456B-4861-86D7-D35DA701B997}"/>
          </ac:spMkLst>
        </pc:spChg>
        <pc:spChg chg="mod">
          <ac:chgData name="Mahi Uddin" userId="e12d8e31e8d791c6" providerId="LiveId" clId="{AFF7B189-EBC0-486A-B786-E09C3411E32D}" dt="2020-07-18T13:32:36.269" v="16" actId="1076"/>
          <ac:spMkLst>
            <pc:docMk/>
            <pc:sldMk cId="3075834063" sldId="257"/>
            <ac:spMk id="6" creationId="{B2AB7E50-1104-41B1-971F-FFBEB1BA4371}"/>
          </ac:spMkLst>
        </pc:spChg>
        <pc:picChg chg="mod">
          <ac:chgData name="Mahi Uddin" userId="e12d8e31e8d791c6" providerId="LiveId" clId="{AFF7B189-EBC0-486A-B786-E09C3411E32D}" dt="2020-07-18T13:32:22.996" v="13" actId="1076"/>
          <ac:picMkLst>
            <pc:docMk/>
            <pc:sldMk cId="3075834063" sldId="257"/>
            <ac:picMk id="4" creationId="{24B5B4DC-43F6-4C7F-B142-BD145AF61286}"/>
          </ac:picMkLst>
        </pc:picChg>
      </pc:sldChg>
      <pc:sldChg chg="del">
        <pc:chgData name="Mahi Uddin" userId="e12d8e31e8d791c6" providerId="LiveId" clId="{AFF7B189-EBC0-486A-B786-E09C3411E32D}" dt="2020-07-18T13:33:37.377" v="19" actId="47"/>
        <pc:sldMkLst>
          <pc:docMk/>
          <pc:sldMk cId="3869821482" sldId="259"/>
        </pc:sldMkLst>
      </pc:sldChg>
      <pc:sldChg chg="del">
        <pc:chgData name="Mahi Uddin" userId="e12d8e31e8d791c6" providerId="LiveId" clId="{AFF7B189-EBC0-486A-B786-E09C3411E32D}" dt="2020-07-18T13:33:38.259" v="20" actId="47"/>
        <pc:sldMkLst>
          <pc:docMk/>
          <pc:sldMk cId="1664305483" sldId="260"/>
        </pc:sldMkLst>
      </pc:sldChg>
      <pc:sldChg chg="del">
        <pc:chgData name="Mahi Uddin" userId="e12d8e31e8d791c6" providerId="LiveId" clId="{AFF7B189-EBC0-486A-B786-E09C3411E32D}" dt="2020-07-18T13:33:40.448" v="21" actId="47"/>
        <pc:sldMkLst>
          <pc:docMk/>
          <pc:sldMk cId="1963134375" sldId="261"/>
        </pc:sldMkLst>
      </pc:sldChg>
      <pc:sldChg chg="addSp delSp modSp mod modTransition delAnim modAnim">
        <pc:chgData name="Mahi Uddin" userId="e12d8e31e8d791c6" providerId="LiveId" clId="{AFF7B189-EBC0-486A-B786-E09C3411E32D}" dt="2020-07-18T13:58:28.212" v="99"/>
        <pc:sldMkLst>
          <pc:docMk/>
          <pc:sldMk cId="1038076223" sldId="262"/>
        </pc:sldMkLst>
        <pc:spChg chg="mod">
          <ac:chgData name="Mahi Uddin" userId="e12d8e31e8d791c6" providerId="LiveId" clId="{AFF7B189-EBC0-486A-B786-E09C3411E32D}" dt="2020-07-18T13:57:19.799" v="86" actId="13822"/>
          <ac:spMkLst>
            <pc:docMk/>
            <pc:sldMk cId="1038076223" sldId="262"/>
            <ac:spMk id="8" creationId="{E6B3AD5B-6108-4DCC-AA0E-C5787473D2DD}"/>
          </ac:spMkLst>
        </pc:spChg>
        <pc:picChg chg="add mod modCrop">
          <ac:chgData name="Mahi Uddin" userId="e12d8e31e8d791c6" providerId="LiveId" clId="{AFF7B189-EBC0-486A-B786-E09C3411E32D}" dt="2020-07-18T13:58:12.285" v="97" actId="1076"/>
          <ac:picMkLst>
            <pc:docMk/>
            <pc:sldMk cId="1038076223" sldId="262"/>
            <ac:picMk id="4" creationId="{D9D49761-69EA-4EF3-ADC3-7895B0206F27}"/>
          </ac:picMkLst>
        </pc:picChg>
        <pc:picChg chg="del">
          <ac:chgData name="Mahi Uddin" userId="e12d8e31e8d791c6" providerId="LiveId" clId="{AFF7B189-EBC0-486A-B786-E09C3411E32D}" dt="2020-07-18T13:57:23.862" v="87" actId="478"/>
          <ac:picMkLst>
            <pc:docMk/>
            <pc:sldMk cId="1038076223" sldId="262"/>
            <ac:picMk id="5" creationId="{662EF956-0CF1-4006-87C9-588570652CD5}"/>
          </ac:picMkLst>
        </pc:picChg>
      </pc:sldChg>
      <pc:sldChg chg="addSp modSp mod modAnim">
        <pc:chgData name="Mahi Uddin" userId="e12d8e31e8d791c6" providerId="LiveId" clId="{AFF7B189-EBC0-486A-B786-E09C3411E32D}" dt="2020-07-18T14:05:32.226" v="307"/>
        <pc:sldMkLst>
          <pc:docMk/>
          <pc:sldMk cId="2615472183" sldId="263"/>
        </pc:sldMkLst>
        <pc:spChg chg="mod">
          <ac:chgData name="Mahi Uddin" userId="e12d8e31e8d791c6" providerId="LiveId" clId="{AFF7B189-EBC0-486A-B786-E09C3411E32D}" dt="2020-07-18T14:04:31.031" v="298" actId="1582"/>
          <ac:spMkLst>
            <pc:docMk/>
            <pc:sldMk cId="2615472183" sldId="263"/>
            <ac:spMk id="3" creationId="{C98313FB-8E8A-41C6-B660-5ACE97BEE531}"/>
          </ac:spMkLst>
        </pc:spChg>
        <pc:spChg chg="mod">
          <ac:chgData name="Mahi Uddin" userId="e12d8e31e8d791c6" providerId="LiveId" clId="{AFF7B189-EBC0-486A-B786-E09C3411E32D}" dt="2020-07-18T14:04:13.246" v="294" actId="1076"/>
          <ac:spMkLst>
            <pc:docMk/>
            <pc:sldMk cId="2615472183" sldId="263"/>
            <ac:spMk id="4" creationId="{13C1856C-EAAC-4587-B374-E9DDC493870F}"/>
          </ac:spMkLst>
        </pc:spChg>
        <pc:spChg chg="mod">
          <ac:chgData name="Mahi Uddin" userId="e12d8e31e8d791c6" providerId="LiveId" clId="{AFF7B189-EBC0-486A-B786-E09C3411E32D}" dt="2020-07-18T14:05:02.829" v="301" actId="207"/>
          <ac:spMkLst>
            <pc:docMk/>
            <pc:sldMk cId="2615472183" sldId="263"/>
            <ac:spMk id="6" creationId="{81933901-ECED-4961-9AA1-767A49FFC689}"/>
          </ac:spMkLst>
        </pc:spChg>
        <pc:spChg chg="add mod">
          <ac:chgData name="Mahi Uddin" userId="e12d8e31e8d791c6" providerId="LiveId" clId="{AFF7B189-EBC0-486A-B786-E09C3411E32D}" dt="2020-07-18T14:05:02.829" v="301" actId="207"/>
          <ac:spMkLst>
            <pc:docMk/>
            <pc:sldMk cId="2615472183" sldId="263"/>
            <ac:spMk id="7" creationId="{0417B920-5712-4694-8E3D-6D1FD0334F18}"/>
          </ac:spMkLst>
        </pc:spChg>
        <pc:spChg chg="mod">
          <ac:chgData name="Mahi Uddin" userId="e12d8e31e8d791c6" providerId="LiveId" clId="{AFF7B189-EBC0-486A-B786-E09C3411E32D}" dt="2020-07-18T14:05:02.829" v="301" actId="207"/>
          <ac:spMkLst>
            <pc:docMk/>
            <pc:sldMk cId="2615472183" sldId="263"/>
            <ac:spMk id="10" creationId="{8028DF75-4CCD-42EC-A4A0-DC3A405F41C0}"/>
          </ac:spMkLst>
        </pc:spChg>
        <pc:spChg chg="mod">
          <ac:chgData name="Mahi Uddin" userId="e12d8e31e8d791c6" providerId="LiveId" clId="{AFF7B189-EBC0-486A-B786-E09C3411E32D}" dt="2020-07-18T14:05:02.829" v="301" actId="207"/>
          <ac:spMkLst>
            <pc:docMk/>
            <pc:sldMk cId="2615472183" sldId="263"/>
            <ac:spMk id="12" creationId="{B4E8F04A-2D00-44CE-8753-11C10B7EE16C}"/>
          </ac:spMkLst>
        </pc:spChg>
      </pc:sldChg>
      <pc:sldChg chg="modSp mod modTransition modAnim">
        <pc:chgData name="Mahi Uddin" userId="e12d8e31e8d791c6" providerId="LiveId" clId="{AFF7B189-EBC0-486A-B786-E09C3411E32D}" dt="2020-07-18T14:17:30.788" v="699"/>
        <pc:sldMkLst>
          <pc:docMk/>
          <pc:sldMk cId="2019859809" sldId="264"/>
        </pc:sldMkLst>
        <pc:spChg chg="mod">
          <ac:chgData name="Mahi Uddin" userId="e12d8e31e8d791c6" providerId="LiveId" clId="{AFF7B189-EBC0-486A-B786-E09C3411E32D}" dt="2020-07-18T14:13:02.682" v="328" actId="20577"/>
          <ac:spMkLst>
            <pc:docMk/>
            <pc:sldMk cId="2019859809" sldId="264"/>
            <ac:spMk id="3" creationId="{DD2CE361-EC95-4B14-A422-405B60706465}"/>
          </ac:spMkLst>
        </pc:spChg>
        <pc:spChg chg="mod">
          <ac:chgData name="Mahi Uddin" userId="e12d8e31e8d791c6" providerId="LiveId" clId="{AFF7B189-EBC0-486A-B786-E09C3411E32D}" dt="2020-07-18T14:16:50.376" v="696" actId="1076"/>
          <ac:spMkLst>
            <pc:docMk/>
            <pc:sldMk cId="2019859809" sldId="264"/>
            <ac:spMk id="4" creationId="{A6A3B54C-9A12-4F26-98CE-15D177C79E09}"/>
          </ac:spMkLst>
        </pc:spChg>
      </pc:sldChg>
      <pc:sldChg chg="addSp delSp modSp mod modTransition delAnim modAnim">
        <pc:chgData name="Mahi Uddin" userId="e12d8e31e8d791c6" providerId="LiveId" clId="{AFF7B189-EBC0-486A-B786-E09C3411E32D}" dt="2020-07-18T14:22:09.683" v="785"/>
        <pc:sldMkLst>
          <pc:docMk/>
          <pc:sldMk cId="3049518396" sldId="266"/>
        </pc:sldMkLst>
        <pc:spChg chg="del">
          <ac:chgData name="Mahi Uddin" userId="e12d8e31e8d791c6" providerId="LiveId" clId="{AFF7B189-EBC0-486A-B786-E09C3411E32D}" dt="2020-07-18T14:18:06.852" v="700" actId="478"/>
          <ac:spMkLst>
            <pc:docMk/>
            <pc:sldMk cId="3049518396" sldId="266"/>
            <ac:spMk id="3" creationId="{53F2CEE5-6678-4425-8217-8AE97078B404}"/>
          </ac:spMkLst>
        </pc:spChg>
        <pc:spChg chg="del">
          <ac:chgData name="Mahi Uddin" userId="e12d8e31e8d791c6" providerId="LiveId" clId="{AFF7B189-EBC0-486A-B786-E09C3411E32D}" dt="2020-07-18T14:18:06.852" v="700" actId="478"/>
          <ac:spMkLst>
            <pc:docMk/>
            <pc:sldMk cId="3049518396" sldId="266"/>
            <ac:spMk id="7" creationId="{9A598BE4-89B4-43E1-9189-0BB16B7EC0EA}"/>
          </ac:spMkLst>
        </pc:spChg>
        <pc:spChg chg="del">
          <ac:chgData name="Mahi Uddin" userId="e12d8e31e8d791c6" providerId="LiveId" clId="{AFF7B189-EBC0-486A-B786-E09C3411E32D}" dt="2020-07-18T14:18:06.852" v="700" actId="478"/>
          <ac:spMkLst>
            <pc:docMk/>
            <pc:sldMk cId="3049518396" sldId="266"/>
            <ac:spMk id="9" creationId="{E9E3A025-ABCC-41DA-9160-D652A46B9D0F}"/>
          </ac:spMkLst>
        </pc:spChg>
        <pc:spChg chg="add mod">
          <ac:chgData name="Mahi Uddin" userId="e12d8e31e8d791c6" providerId="LiveId" clId="{AFF7B189-EBC0-486A-B786-E09C3411E32D}" dt="2020-07-18T14:20:06.588" v="768" actId="13822"/>
          <ac:spMkLst>
            <pc:docMk/>
            <pc:sldMk cId="3049518396" sldId="266"/>
            <ac:spMk id="10" creationId="{2CB25ADB-AE4F-4586-83B6-70592E2E135C}"/>
          </ac:spMkLst>
        </pc:spChg>
        <pc:spChg chg="del">
          <ac:chgData name="Mahi Uddin" userId="e12d8e31e8d791c6" providerId="LiveId" clId="{AFF7B189-EBC0-486A-B786-E09C3411E32D}" dt="2020-07-18T14:18:06.852" v="700" actId="478"/>
          <ac:spMkLst>
            <pc:docMk/>
            <pc:sldMk cId="3049518396" sldId="266"/>
            <ac:spMk id="11" creationId="{05F261C0-D896-4818-922E-FD5876684C24}"/>
          </ac:spMkLst>
        </pc:spChg>
        <pc:spChg chg="del">
          <ac:chgData name="Mahi Uddin" userId="e12d8e31e8d791c6" providerId="LiveId" clId="{AFF7B189-EBC0-486A-B786-E09C3411E32D}" dt="2020-07-18T14:18:06.852" v="700" actId="478"/>
          <ac:spMkLst>
            <pc:docMk/>
            <pc:sldMk cId="3049518396" sldId="266"/>
            <ac:spMk id="13" creationId="{C1C83F54-1EC0-4AC8-9C6B-8E9EC40D4B47}"/>
          </ac:spMkLst>
        </pc:spChg>
        <pc:graphicFrameChg chg="del">
          <ac:chgData name="Mahi Uddin" userId="e12d8e31e8d791c6" providerId="LiveId" clId="{AFF7B189-EBC0-486A-B786-E09C3411E32D}" dt="2020-07-18T14:18:06.852" v="700" actId="478"/>
          <ac:graphicFrameMkLst>
            <pc:docMk/>
            <pc:sldMk cId="3049518396" sldId="266"/>
            <ac:graphicFrameMk id="8" creationId="{D80E0DC1-5573-4FD9-8EF4-89E731CAA884}"/>
          </ac:graphicFrameMkLst>
        </pc:graphicFrameChg>
        <pc:graphicFrameChg chg="del">
          <ac:chgData name="Mahi Uddin" userId="e12d8e31e8d791c6" providerId="LiveId" clId="{AFF7B189-EBC0-486A-B786-E09C3411E32D}" dt="2020-07-18T14:18:06.852" v="700" actId="478"/>
          <ac:graphicFrameMkLst>
            <pc:docMk/>
            <pc:sldMk cId="3049518396" sldId="266"/>
            <ac:graphicFrameMk id="15" creationId="{51A7B21A-060E-41CA-A31A-A0C1B11E8C78}"/>
          </ac:graphicFrameMkLst>
        </pc:graphicFrameChg>
        <pc:picChg chg="add mod">
          <ac:chgData name="Mahi Uddin" userId="e12d8e31e8d791c6" providerId="LiveId" clId="{AFF7B189-EBC0-486A-B786-E09C3411E32D}" dt="2020-07-18T14:21:32.775" v="783" actId="14100"/>
          <ac:picMkLst>
            <pc:docMk/>
            <pc:sldMk cId="3049518396" sldId="266"/>
            <ac:picMk id="4" creationId="{3513AAE0-B661-4C49-A754-DB551D43BC5A}"/>
          </ac:picMkLst>
        </pc:picChg>
        <pc:picChg chg="add del mod">
          <ac:chgData name="Mahi Uddin" userId="e12d8e31e8d791c6" providerId="LiveId" clId="{AFF7B189-EBC0-486A-B786-E09C3411E32D}" dt="2020-07-18T14:21:11.188" v="777" actId="478"/>
          <ac:picMkLst>
            <pc:docMk/>
            <pc:sldMk cId="3049518396" sldId="266"/>
            <ac:picMk id="6" creationId="{8664A39D-8810-494B-B514-9461F6B46638}"/>
          </ac:picMkLst>
        </pc:picChg>
      </pc:sldChg>
      <pc:sldChg chg="del">
        <pc:chgData name="Mahi Uddin" userId="e12d8e31e8d791c6" providerId="LiveId" clId="{AFF7B189-EBC0-486A-B786-E09C3411E32D}" dt="2020-07-18T14:22:18.231" v="786" actId="47"/>
        <pc:sldMkLst>
          <pc:docMk/>
          <pc:sldMk cId="3739184806" sldId="267"/>
        </pc:sldMkLst>
      </pc:sldChg>
      <pc:sldChg chg="del">
        <pc:chgData name="Mahi Uddin" userId="e12d8e31e8d791c6" providerId="LiveId" clId="{AFF7B189-EBC0-486A-B786-E09C3411E32D}" dt="2020-07-18T14:22:19.741" v="787" actId="47"/>
        <pc:sldMkLst>
          <pc:docMk/>
          <pc:sldMk cId="1735021480" sldId="268"/>
        </pc:sldMkLst>
      </pc:sldChg>
      <pc:sldChg chg="del">
        <pc:chgData name="Mahi Uddin" userId="e12d8e31e8d791c6" providerId="LiveId" clId="{AFF7B189-EBC0-486A-B786-E09C3411E32D}" dt="2020-07-18T14:22:21.392" v="788" actId="47"/>
        <pc:sldMkLst>
          <pc:docMk/>
          <pc:sldMk cId="2041538777" sldId="269"/>
        </pc:sldMkLst>
      </pc:sldChg>
      <pc:sldChg chg="del">
        <pc:chgData name="Mahi Uddin" userId="e12d8e31e8d791c6" providerId="LiveId" clId="{AFF7B189-EBC0-486A-B786-E09C3411E32D}" dt="2020-07-18T14:22:22.340" v="789" actId="47"/>
        <pc:sldMkLst>
          <pc:docMk/>
          <pc:sldMk cId="296894030" sldId="270"/>
        </pc:sldMkLst>
      </pc:sldChg>
      <pc:sldChg chg="del">
        <pc:chgData name="Mahi Uddin" userId="e12d8e31e8d791c6" providerId="LiveId" clId="{AFF7B189-EBC0-486A-B786-E09C3411E32D}" dt="2020-07-18T14:22:23.807" v="790" actId="47"/>
        <pc:sldMkLst>
          <pc:docMk/>
          <pc:sldMk cId="52611000" sldId="271"/>
        </pc:sldMkLst>
      </pc:sldChg>
      <pc:sldChg chg="modSp mod">
        <pc:chgData name="Mahi Uddin" userId="e12d8e31e8d791c6" providerId="LiveId" clId="{AFF7B189-EBC0-486A-B786-E09C3411E32D}" dt="2020-07-21T15:39:41.772" v="6599" actId="20577"/>
        <pc:sldMkLst>
          <pc:docMk/>
          <pc:sldMk cId="3063859542" sldId="272"/>
        </pc:sldMkLst>
        <pc:spChg chg="mod">
          <ac:chgData name="Mahi Uddin" userId="e12d8e31e8d791c6" providerId="LiveId" clId="{AFF7B189-EBC0-486A-B786-E09C3411E32D}" dt="2020-07-21T15:39:27.403" v="6590" actId="1076"/>
          <ac:spMkLst>
            <pc:docMk/>
            <pc:sldMk cId="3063859542" sldId="272"/>
            <ac:spMk id="3" creationId="{CEECD1C8-5509-42DC-A969-7D24474B13CA}"/>
          </ac:spMkLst>
        </pc:spChg>
        <pc:spChg chg="mod">
          <ac:chgData name="Mahi Uddin" userId="e12d8e31e8d791c6" providerId="LiveId" clId="{AFF7B189-EBC0-486A-B786-E09C3411E32D}" dt="2020-07-21T15:39:41.772" v="6599" actId="20577"/>
          <ac:spMkLst>
            <pc:docMk/>
            <pc:sldMk cId="3063859542" sldId="272"/>
            <ac:spMk id="7" creationId="{F4D994DD-AD68-4D16-8A26-8806687C3517}"/>
          </ac:spMkLst>
        </pc:spChg>
        <pc:picChg chg="mod">
          <ac:chgData name="Mahi Uddin" userId="e12d8e31e8d791c6" providerId="LiveId" clId="{AFF7B189-EBC0-486A-B786-E09C3411E32D}" dt="2020-07-21T15:39:24.668" v="6589" actId="1076"/>
          <ac:picMkLst>
            <pc:docMk/>
            <pc:sldMk cId="3063859542" sldId="272"/>
            <ac:picMk id="5" creationId="{4AE50853-364C-4764-A42F-7D492D75651A}"/>
          </ac:picMkLst>
        </pc:picChg>
      </pc:sldChg>
      <pc:sldChg chg="modSp mod">
        <pc:chgData name="Mahi Uddin" userId="e12d8e31e8d791c6" providerId="LiveId" clId="{AFF7B189-EBC0-486A-B786-E09C3411E32D}" dt="2020-07-21T15:40:47.988" v="6638" actId="1076"/>
        <pc:sldMkLst>
          <pc:docMk/>
          <pc:sldMk cId="2717881505" sldId="273"/>
        </pc:sldMkLst>
        <pc:spChg chg="mod">
          <ac:chgData name="Mahi Uddin" userId="e12d8e31e8d791c6" providerId="LiveId" clId="{AFF7B189-EBC0-486A-B786-E09C3411E32D}" dt="2020-07-21T15:40:47.988" v="6638" actId="1076"/>
          <ac:spMkLst>
            <pc:docMk/>
            <pc:sldMk cId="2717881505" sldId="273"/>
            <ac:spMk id="5" creationId="{23B87150-C055-4202-BAA7-9D83B1C38571}"/>
          </ac:spMkLst>
        </pc:spChg>
        <pc:picChg chg="mod">
          <ac:chgData name="Mahi Uddin" userId="e12d8e31e8d791c6" providerId="LiveId" clId="{AFF7B189-EBC0-486A-B786-E09C3411E32D}" dt="2020-07-21T15:40:43.844" v="6637" actId="1076"/>
          <ac:picMkLst>
            <pc:docMk/>
            <pc:sldMk cId="2717881505" sldId="273"/>
            <ac:picMk id="4" creationId="{48414D13-D383-4A8F-8C78-731834DA96A2}"/>
          </ac:picMkLst>
        </pc:picChg>
      </pc:sldChg>
      <pc:sldChg chg="modSp mod">
        <pc:chgData name="Mahi Uddin" userId="e12d8e31e8d791c6" providerId="LiveId" clId="{AFF7B189-EBC0-486A-B786-E09C3411E32D}" dt="2020-07-21T15:42:15.599" v="6674" actId="207"/>
        <pc:sldMkLst>
          <pc:docMk/>
          <pc:sldMk cId="2493723779" sldId="274"/>
        </pc:sldMkLst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7" creationId="{08915B96-C9D9-40FC-9787-6EB1CE85D4D3}"/>
          </ac:spMkLst>
        </pc:spChg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9" creationId="{51D1B69D-AF68-4B6C-926C-854EAEF11924}"/>
          </ac:spMkLst>
        </pc:spChg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11" creationId="{0351CE29-F704-4E4A-83F9-AE116A910A25}"/>
          </ac:spMkLst>
        </pc:spChg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13" creationId="{D5CDAD05-7B88-49CA-AE61-752212414BC3}"/>
          </ac:spMkLst>
        </pc:spChg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14" creationId="{1CBC7FB0-8F18-45B4-8EC8-B4992C1A3FD9}"/>
          </ac:spMkLst>
        </pc:spChg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16" creationId="{5A95F7B3-5BEE-4D94-A7D5-77E63F0870A0}"/>
          </ac:spMkLst>
        </pc:spChg>
        <pc:picChg chg="mod">
          <ac:chgData name="Mahi Uddin" userId="e12d8e31e8d791c6" providerId="LiveId" clId="{AFF7B189-EBC0-486A-B786-E09C3411E32D}" dt="2020-07-21T15:42:01.667" v="6673" actId="1076"/>
          <ac:picMkLst>
            <pc:docMk/>
            <pc:sldMk cId="2493723779" sldId="274"/>
            <ac:picMk id="4" creationId="{441067AA-23F3-4ADF-B748-8F921EBB8D27}"/>
          </ac:picMkLst>
        </pc:picChg>
      </pc:sldChg>
      <pc:sldChg chg="del">
        <pc:chgData name="Mahi Uddin" userId="e12d8e31e8d791c6" providerId="LiveId" clId="{AFF7B189-EBC0-486A-B786-E09C3411E32D}" dt="2020-07-21T15:41:35.490" v="6672" actId="47"/>
        <pc:sldMkLst>
          <pc:docMk/>
          <pc:sldMk cId="3013780834" sldId="275"/>
        </pc:sldMkLst>
      </pc:sldChg>
      <pc:sldChg chg="addSp delSp modSp new mod modTransition">
        <pc:chgData name="Mahi Uddin" userId="e12d8e31e8d791c6" providerId="LiveId" clId="{AFF7B189-EBC0-486A-B786-E09C3411E32D}" dt="2020-07-18T13:49:15.940" v="36"/>
        <pc:sldMkLst>
          <pc:docMk/>
          <pc:sldMk cId="2938005285" sldId="277"/>
        </pc:sldMkLst>
        <pc:spChg chg="del mod">
          <ac:chgData name="Mahi Uddin" userId="e12d8e31e8d791c6" providerId="LiveId" clId="{AFF7B189-EBC0-486A-B786-E09C3411E32D}" dt="2020-07-18T13:36:08.619" v="29" actId="478"/>
          <ac:spMkLst>
            <pc:docMk/>
            <pc:sldMk cId="2938005285" sldId="277"/>
            <ac:spMk id="2" creationId="{F00BD153-1BAD-4AE6-843F-C9174E8FA937}"/>
          </ac:spMkLst>
        </pc:spChg>
        <pc:picChg chg="add mod">
          <ac:chgData name="Mahi Uddin" userId="e12d8e31e8d791c6" providerId="LiveId" clId="{AFF7B189-EBC0-486A-B786-E09C3411E32D}" dt="2020-07-18T13:49:09.445" v="35" actId="14100"/>
          <ac:picMkLst>
            <pc:docMk/>
            <pc:sldMk cId="2938005285" sldId="277"/>
            <ac:picMk id="4" creationId="{1444FAC5-3935-4D7E-949E-921EE5242FA2}"/>
          </ac:picMkLst>
        </pc:picChg>
      </pc:sldChg>
      <pc:sldChg chg="addSp delSp modSp new mod modTransition">
        <pc:chgData name="Mahi Uddin" userId="e12d8e31e8d791c6" providerId="LiveId" clId="{AFF7B189-EBC0-486A-B786-E09C3411E32D}" dt="2020-07-18T13:50:48.592" v="50"/>
        <pc:sldMkLst>
          <pc:docMk/>
          <pc:sldMk cId="3693932298" sldId="278"/>
        </pc:sldMkLst>
        <pc:spChg chg="del mod">
          <ac:chgData name="Mahi Uddin" userId="e12d8e31e8d791c6" providerId="LiveId" clId="{AFF7B189-EBC0-486A-B786-E09C3411E32D}" dt="2020-07-18T13:36:30.266" v="32" actId="478"/>
          <ac:spMkLst>
            <pc:docMk/>
            <pc:sldMk cId="3693932298" sldId="278"/>
            <ac:spMk id="2" creationId="{FAF4350B-3A7C-4C04-BFAC-F92D1ECC7499}"/>
          </ac:spMkLst>
        </pc:spChg>
        <pc:picChg chg="add mod">
          <ac:chgData name="Mahi Uddin" userId="e12d8e31e8d791c6" providerId="LiveId" clId="{AFF7B189-EBC0-486A-B786-E09C3411E32D}" dt="2020-07-18T13:49:52.286" v="43" actId="14100"/>
          <ac:picMkLst>
            <pc:docMk/>
            <pc:sldMk cId="3693932298" sldId="278"/>
            <ac:picMk id="4" creationId="{65091B32-7AD6-433A-9B08-0454F38BAE79}"/>
          </ac:picMkLst>
        </pc:picChg>
      </pc:sldChg>
      <pc:sldChg chg="addSp delSp modSp new mod modTransition">
        <pc:chgData name="Mahi Uddin" userId="e12d8e31e8d791c6" providerId="LiveId" clId="{AFF7B189-EBC0-486A-B786-E09C3411E32D}" dt="2020-07-18T13:50:55.816" v="51"/>
        <pc:sldMkLst>
          <pc:docMk/>
          <pc:sldMk cId="1420417870" sldId="279"/>
        </pc:sldMkLst>
        <pc:spChg chg="del mod">
          <ac:chgData name="Mahi Uddin" userId="e12d8e31e8d791c6" providerId="LiveId" clId="{AFF7B189-EBC0-486A-B786-E09C3411E32D}" dt="2020-07-18T13:35:36.999" v="27" actId="478"/>
          <ac:spMkLst>
            <pc:docMk/>
            <pc:sldMk cId="1420417870" sldId="279"/>
            <ac:spMk id="2" creationId="{6C1A2E61-F654-43B9-87F4-A32A7F9FAE82}"/>
          </ac:spMkLst>
        </pc:spChg>
        <pc:picChg chg="add mod">
          <ac:chgData name="Mahi Uddin" userId="e12d8e31e8d791c6" providerId="LiveId" clId="{AFF7B189-EBC0-486A-B786-E09C3411E32D}" dt="2020-07-18T13:50:41.958" v="49" actId="14100"/>
          <ac:picMkLst>
            <pc:docMk/>
            <pc:sldMk cId="1420417870" sldId="279"/>
            <ac:picMk id="4" creationId="{54C637DD-8CAF-4EC7-A730-4061CA6F7C36}"/>
          </ac:picMkLst>
        </pc:picChg>
      </pc:sldChg>
      <pc:sldChg chg="addSp modSp new mod modTransition">
        <pc:chgData name="Mahi Uddin" userId="e12d8e31e8d791c6" providerId="LiveId" clId="{AFF7B189-EBC0-486A-B786-E09C3411E32D}" dt="2020-07-18T13:52:05.313" v="62"/>
        <pc:sldMkLst>
          <pc:docMk/>
          <pc:sldMk cId="4163471783" sldId="280"/>
        </pc:sldMkLst>
        <pc:picChg chg="add mod">
          <ac:chgData name="Mahi Uddin" userId="e12d8e31e8d791c6" providerId="LiveId" clId="{AFF7B189-EBC0-486A-B786-E09C3411E32D}" dt="2020-07-18T13:51:58.901" v="61" actId="1036"/>
          <ac:picMkLst>
            <pc:docMk/>
            <pc:sldMk cId="4163471783" sldId="280"/>
            <ac:picMk id="3" creationId="{AB4A927F-EC89-4D35-BEB9-A48A1577BF1E}"/>
          </ac:picMkLst>
        </pc:picChg>
      </pc:sldChg>
      <pc:sldChg chg="addSp modSp new mod modTransition">
        <pc:chgData name="Mahi Uddin" userId="e12d8e31e8d791c6" providerId="LiveId" clId="{AFF7B189-EBC0-486A-B786-E09C3411E32D}" dt="2020-07-18T13:53:00.217" v="70"/>
        <pc:sldMkLst>
          <pc:docMk/>
          <pc:sldMk cId="2832150828" sldId="281"/>
        </pc:sldMkLst>
        <pc:picChg chg="add mod">
          <ac:chgData name="Mahi Uddin" userId="e12d8e31e8d791c6" providerId="LiveId" clId="{AFF7B189-EBC0-486A-B786-E09C3411E32D}" dt="2020-07-18T13:52:51.838" v="69" actId="1440"/>
          <ac:picMkLst>
            <pc:docMk/>
            <pc:sldMk cId="2832150828" sldId="281"/>
            <ac:picMk id="3" creationId="{2BC0AA52-2883-4C4F-B4E3-A02743090095}"/>
          </ac:picMkLst>
        </pc:picChg>
      </pc:sldChg>
      <pc:sldChg chg="addSp delSp modSp new mod modTransition modAnim">
        <pc:chgData name="Mahi Uddin" userId="e12d8e31e8d791c6" providerId="LiveId" clId="{AFF7B189-EBC0-486A-B786-E09C3411E32D}" dt="2020-07-18T14:31:08.197" v="910"/>
        <pc:sldMkLst>
          <pc:docMk/>
          <pc:sldMk cId="3272463139" sldId="282"/>
        </pc:sldMkLst>
        <pc:spChg chg="del">
          <ac:chgData name="Mahi Uddin" userId="e12d8e31e8d791c6" providerId="LiveId" clId="{AFF7B189-EBC0-486A-B786-E09C3411E32D}" dt="2020-07-18T14:22:48.387" v="792" actId="478"/>
          <ac:spMkLst>
            <pc:docMk/>
            <pc:sldMk cId="3272463139" sldId="282"/>
            <ac:spMk id="2" creationId="{26800B2B-0702-4E15-B67F-5189970728EC}"/>
          </ac:spMkLst>
        </pc:spChg>
        <pc:spChg chg="add mod">
          <ac:chgData name="Mahi Uddin" userId="e12d8e31e8d791c6" providerId="LiveId" clId="{AFF7B189-EBC0-486A-B786-E09C3411E32D}" dt="2020-07-18T14:30:39.487" v="905" actId="1076"/>
          <ac:spMkLst>
            <pc:docMk/>
            <pc:sldMk cId="3272463139" sldId="282"/>
            <ac:spMk id="3" creationId="{CC110D9E-9906-47A9-8059-08A54286ABBC}"/>
          </ac:spMkLst>
        </pc:spChg>
        <pc:spChg chg="add mod">
          <ac:chgData name="Mahi Uddin" userId="e12d8e31e8d791c6" providerId="LiveId" clId="{AFF7B189-EBC0-486A-B786-E09C3411E32D}" dt="2020-07-18T14:30:36.511" v="904" actId="1076"/>
          <ac:spMkLst>
            <pc:docMk/>
            <pc:sldMk cId="3272463139" sldId="282"/>
            <ac:spMk id="8" creationId="{66987D9A-5CD3-4AB9-8423-EB075FC4B49E}"/>
          </ac:spMkLst>
        </pc:spChg>
        <pc:spChg chg="add mod">
          <ac:chgData name="Mahi Uddin" userId="e12d8e31e8d791c6" providerId="LiveId" clId="{AFF7B189-EBC0-486A-B786-E09C3411E32D}" dt="2020-07-18T14:30:31.855" v="903" actId="1076"/>
          <ac:spMkLst>
            <pc:docMk/>
            <pc:sldMk cId="3272463139" sldId="282"/>
            <ac:spMk id="9" creationId="{FC9AC9F2-FC83-404D-B31D-482E89EDB8A4}"/>
          </ac:spMkLst>
        </pc:spChg>
        <pc:picChg chg="add mod modCrop">
          <ac:chgData name="Mahi Uddin" userId="e12d8e31e8d791c6" providerId="LiveId" clId="{AFF7B189-EBC0-486A-B786-E09C3411E32D}" dt="2020-07-18T14:29:25.127" v="888" actId="14100"/>
          <ac:picMkLst>
            <pc:docMk/>
            <pc:sldMk cId="3272463139" sldId="282"/>
            <ac:picMk id="5" creationId="{5CF1EE61-6493-464B-BFBA-D5AB5ADFE371}"/>
          </ac:picMkLst>
        </pc:picChg>
        <pc:picChg chg="add mod modCrop">
          <ac:chgData name="Mahi Uddin" userId="e12d8e31e8d791c6" providerId="LiveId" clId="{AFF7B189-EBC0-486A-B786-E09C3411E32D}" dt="2020-07-18T14:29:20.263" v="887" actId="14100"/>
          <ac:picMkLst>
            <pc:docMk/>
            <pc:sldMk cId="3272463139" sldId="282"/>
            <ac:picMk id="7" creationId="{FC8B00D7-1E57-45E8-A40C-428E2B04D159}"/>
          </ac:picMkLst>
        </pc:picChg>
      </pc:sldChg>
      <pc:sldChg chg="addSp delSp modSp new mod modTransition modAnim">
        <pc:chgData name="Mahi Uddin" userId="e12d8e31e8d791c6" providerId="LiveId" clId="{AFF7B189-EBC0-486A-B786-E09C3411E32D}" dt="2020-07-21T15:43:45.337" v="6676"/>
        <pc:sldMkLst>
          <pc:docMk/>
          <pc:sldMk cId="2704975162" sldId="283"/>
        </pc:sldMkLst>
        <pc:spChg chg="del mod">
          <ac:chgData name="Mahi Uddin" userId="e12d8e31e8d791c6" providerId="LiveId" clId="{AFF7B189-EBC0-486A-B786-E09C3411E32D}" dt="2020-07-18T14:32:02.903" v="914" actId="478"/>
          <ac:spMkLst>
            <pc:docMk/>
            <pc:sldMk cId="2704975162" sldId="283"/>
            <ac:spMk id="2" creationId="{B8480427-063D-4E12-AEE3-DBFF1C4CB770}"/>
          </ac:spMkLst>
        </pc:spChg>
        <pc:spChg chg="add mod">
          <ac:chgData name="Mahi Uddin" userId="e12d8e31e8d791c6" providerId="LiveId" clId="{AFF7B189-EBC0-486A-B786-E09C3411E32D}" dt="2020-07-18T14:32:24.443" v="917" actId="13822"/>
          <ac:spMkLst>
            <pc:docMk/>
            <pc:sldMk cId="2704975162" sldId="283"/>
            <ac:spMk id="3" creationId="{C84ADE58-1194-49D5-B3F1-0635B55BA3CD}"/>
          </ac:spMkLst>
        </pc:spChg>
        <pc:spChg chg="add mod">
          <ac:chgData name="Mahi Uddin" userId="e12d8e31e8d791c6" providerId="LiveId" clId="{AFF7B189-EBC0-486A-B786-E09C3411E32D}" dt="2020-07-18T14:33:54.215" v="943" actId="1076"/>
          <ac:spMkLst>
            <pc:docMk/>
            <pc:sldMk cId="2704975162" sldId="283"/>
            <ac:spMk id="6" creationId="{E2D9DD45-1309-4198-AF96-A93FD3937BD7}"/>
          </ac:spMkLst>
        </pc:spChg>
        <pc:picChg chg="add mod modCrop">
          <ac:chgData name="Mahi Uddin" userId="e12d8e31e8d791c6" providerId="LiveId" clId="{AFF7B189-EBC0-486A-B786-E09C3411E32D}" dt="2020-07-18T14:33:20.627" v="926" actId="1440"/>
          <ac:picMkLst>
            <pc:docMk/>
            <pc:sldMk cId="2704975162" sldId="283"/>
            <ac:picMk id="5" creationId="{FAA20D05-C324-4B4B-B560-03CDEE2115DE}"/>
          </ac:picMkLst>
        </pc:picChg>
      </pc:sldChg>
      <pc:sldChg chg="addSp delSp modSp new mod modTransition delAnim modAnim">
        <pc:chgData name="Mahi Uddin" userId="e12d8e31e8d791c6" providerId="LiveId" clId="{AFF7B189-EBC0-486A-B786-E09C3411E32D}" dt="2020-07-21T15:31:48.004" v="6254" actId="20577"/>
        <pc:sldMkLst>
          <pc:docMk/>
          <pc:sldMk cId="2827026079" sldId="284"/>
        </pc:sldMkLst>
        <pc:spChg chg="add mod">
          <ac:chgData name="Mahi Uddin" userId="e12d8e31e8d791c6" providerId="LiveId" clId="{AFF7B189-EBC0-486A-B786-E09C3411E32D}" dt="2020-07-21T10:55:49.473" v="3472" actId="1076"/>
          <ac:spMkLst>
            <pc:docMk/>
            <pc:sldMk cId="2827026079" sldId="284"/>
            <ac:spMk id="2" creationId="{9EB44E32-8FBB-4E39-872C-0C31BE3358E8}"/>
          </ac:spMkLst>
        </pc:spChg>
        <pc:spChg chg="del">
          <ac:chgData name="Mahi Uddin" userId="e12d8e31e8d791c6" providerId="LiveId" clId="{AFF7B189-EBC0-486A-B786-E09C3411E32D}" dt="2020-07-18T14:34:19.373" v="945" actId="478"/>
          <ac:spMkLst>
            <pc:docMk/>
            <pc:sldMk cId="2827026079" sldId="284"/>
            <ac:spMk id="2" creationId="{CCADD52C-BC13-4DB5-9A0D-9FB3507C6CB2}"/>
          </ac:spMkLst>
        </pc:spChg>
        <pc:spChg chg="add del mod">
          <ac:chgData name="Mahi Uddin" userId="e12d8e31e8d791c6" providerId="LiveId" clId="{AFF7B189-EBC0-486A-B786-E09C3411E32D}" dt="2020-07-18T14:35:08.657" v="989" actId="478"/>
          <ac:spMkLst>
            <pc:docMk/>
            <pc:sldMk cId="2827026079" sldId="284"/>
            <ac:spMk id="3" creationId="{624589B7-092E-4210-BAF7-53178EA7A1B5}"/>
          </ac:spMkLst>
        </pc:spChg>
        <pc:spChg chg="add mod">
          <ac:chgData name="Mahi Uddin" userId="e12d8e31e8d791c6" providerId="LiveId" clId="{AFF7B189-EBC0-486A-B786-E09C3411E32D}" dt="2020-07-21T10:19:05.053" v="1147" actId="13822"/>
          <ac:spMkLst>
            <pc:docMk/>
            <pc:sldMk cId="2827026079" sldId="284"/>
            <ac:spMk id="3" creationId="{B0EBCFCD-B770-42AA-9B2C-08BA2C48DFF8}"/>
          </ac:spMkLst>
        </pc:spChg>
        <pc:spChg chg="add mod">
          <ac:chgData name="Mahi Uddin" userId="e12d8e31e8d791c6" providerId="LiveId" clId="{AFF7B189-EBC0-486A-B786-E09C3411E32D}" dt="2020-07-21T10:55:51.809" v="3473" actId="1076"/>
          <ac:spMkLst>
            <pc:docMk/>
            <pc:sldMk cId="2827026079" sldId="284"/>
            <ac:spMk id="4" creationId="{4D959730-7D5D-4FAC-8F75-605242BF1338}"/>
          </ac:spMkLst>
        </pc:spChg>
        <pc:spChg chg="add mod">
          <ac:chgData name="Mahi Uddin" userId="e12d8e31e8d791c6" providerId="LiveId" clId="{AFF7B189-EBC0-486A-B786-E09C3411E32D}" dt="2020-07-21T10:55:41.940" v="3471" actId="1036"/>
          <ac:spMkLst>
            <pc:docMk/>
            <pc:sldMk cId="2827026079" sldId="284"/>
            <ac:spMk id="6" creationId="{8CC8D071-1D33-467F-8F54-FEF2210D312F}"/>
          </ac:spMkLst>
        </pc:spChg>
        <pc:spChg chg="add mod">
          <ac:chgData name="Mahi Uddin" userId="e12d8e31e8d791c6" providerId="LiveId" clId="{AFF7B189-EBC0-486A-B786-E09C3411E32D}" dt="2020-07-21T10:55:31.859" v="3460" actId="1036"/>
          <ac:spMkLst>
            <pc:docMk/>
            <pc:sldMk cId="2827026079" sldId="284"/>
            <ac:spMk id="8" creationId="{3DD52F6E-6816-4016-81CF-33C3BFE80066}"/>
          </ac:spMkLst>
        </pc:spChg>
        <pc:spChg chg="add mod">
          <ac:chgData name="Mahi Uddin" userId="e12d8e31e8d791c6" providerId="LiveId" clId="{AFF7B189-EBC0-486A-B786-E09C3411E32D}" dt="2020-07-21T10:55:26.157" v="3445" actId="1035"/>
          <ac:spMkLst>
            <pc:docMk/>
            <pc:sldMk cId="2827026079" sldId="284"/>
            <ac:spMk id="10" creationId="{843E6FE2-C7B6-4492-8AFA-689A053AFF87}"/>
          </ac:spMkLst>
        </pc:spChg>
        <pc:spChg chg="add mod">
          <ac:chgData name="Mahi Uddin" userId="e12d8e31e8d791c6" providerId="LiveId" clId="{AFF7B189-EBC0-486A-B786-E09C3411E32D}" dt="2020-07-21T15:31:48.004" v="6254" actId="20577"/>
          <ac:spMkLst>
            <pc:docMk/>
            <pc:sldMk cId="2827026079" sldId="284"/>
            <ac:spMk id="12" creationId="{9BCAEC8B-D787-4AA8-9535-10E9CC5D7BE1}"/>
          </ac:spMkLst>
        </pc:spChg>
        <pc:spChg chg="add mod">
          <ac:chgData name="Mahi Uddin" userId="e12d8e31e8d791c6" providerId="LiveId" clId="{AFF7B189-EBC0-486A-B786-E09C3411E32D}" dt="2020-07-21T10:55:11.972" v="3408" actId="1035"/>
          <ac:spMkLst>
            <pc:docMk/>
            <pc:sldMk cId="2827026079" sldId="284"/>
            <ac:spMk id="14" creationId="{65FA9D15-1A76-4A57-A937-91018D58443D}"/>
          </ac:spMkLst>
        </pc:spChg>
        <pc:spChg chg="add mod">
          <ac:chgData name="Mahi Uddin" userId="e12d8e31e8d791c6" providerId="LiveId" clId="{AFF7B189-EBC0-486A-B786-E09C3411E32D}" dt="2020-07-21T14:42:04.339" v="5390" actId="20577"/>
          <ac:spMkLst>
            <pc:docMk/>
            <pc:sldMk cId="2827026079" sldId="284"/>
            <ac:spMk id="16" creationId="{221BD270-490A-4F03-9A46-0C00A63FB41B}"/>
          </ac:spMkLst>
        </pc:spChg>
        <pc:spChg chg="add mod">
          <ac:chgData name="Mahi Uddin" userId="e12d8e31e8d791c6" providerId="LiveId" clId="{AFF7B189-EBC0-486A-B786-E09C3411E32D}" dt="2020-07-21T10:55:00.894" v="3376" actId="1036"/>
          <ac:spMkLst>
            <pc:docMk/>
            <pc:sldMk cId="2827026079" sldId="284"/>
            <ac:spMk id="18" creationId="{018E047B-DF1A-4AD0-B4CE-E5FF6C8D187D}"/>
          </ac:spMkLst>
        </pc:spChg>
        <pc:spChg chg="add mod">
          <ac:chgData name="Mahi Uddin" userId="e12d8e31e8d791c6" providerId="LiveId" clId="{AFF7B189-EBC0-486A-B786-E09C3411E32D}" dt="2020-07-21T10:54:54.642" v="3358" actId="1036"/>
          <ac:spMkLst>
            <pc:docMk/>
            <pc:sldMk cId="2827026079" sldId="284"/>
            <ac:spMk id="20" creationId="{4A565B8B-A73A-49F5-A6BD-8EA53A9137E6}"/>
          </ac:spMkLst>
        </pc:spChg>
        <pc:spChg chg="add mod">
          <ac:chgData name="Mahi Uddin" userId="e12d8e31e8d791c6" providerId="LiveId" clId="{AFF7B189-EBC0-486A-B786-E09C3411E32D}" dt="2020-07-21T11:01:14.996" v="3921" actId="1035"/>
          <ac:spMkLst>
            <pc:docMk/>
            <pc:sldMk cId="2827026079" sldId="284"/>
            <ac:spMk id="22" creationId="{F2375124-E839-4BF0-BB8B-5E15E6A56DA2}"/>
          </ac:spMkLst>
        </pc:spChg>
        <pc:spChg chg="add del mod">
          <ac:chgData name="Mahi Uddin" userId="e12d8e31e8d791c6" providerId="LiveId" clId="{AFF7B189-EBC0-486A-B786-E09C3411E32D}" dt="2020-07-21T10:51:09.056" v="3076" actId="478"/>
          <ac:spMkLst>
            <pc:docMk/>
            <pc:sldMk cId="2827026079" sldId="284"/>
            <ac:spMk id="24" creationId="{08ECE7E2-EA06-4AA2-AE38-33674F8EB58B}"/>
          </ac:spMkLst>
        </pc:spChg>
        <pc:spChg chg="add del mod">
          <ac:chgData name="Mahi Uddin" userId="e12d8e31e8d791c6" providerId="LiveId" clId="{AFF7B189-EBC0-486A-B786-E09C3411E32D}" dt="2020-07-21T10:54:31.727" v="3340" actId="478"/>
          <ac:spMkLst>
            <pc:docMk/>
            <pc:sldMk cId="2827026079" sldId="284"/>
            <ac:spMk id="26" creationId="{31E49EB3-E8F1-494B-B426-83E4293F28CF}"/>
          </ac:spMkLst>
        </pc:spChg>
      </pc:sldChg>
      <pc:sldChg chg="addSp delSp modSp new mod modTransition modAnim">
        <pc:chgData name="Mahi Uddin" userId="e12d8e31e8d791c6" providerId="LiveId" clId="{AFF7B189-EBC0-486A-B786-E09C3411E32D}" dt="2020-07-21T14:38:58.510" v="5291" actId="20577"/>
        <pc:sldMkLst>
          <pc:docMk/>
          <pc:sldMk cId="2415802160" sldId="285"/>
        </pc:sldMkLst>
        <pc:spChg chg="del">
          <ac:chgData name="Mahi Uddin" userId="e12d8e31e8d791c6" providerId="LiveId" clId="{AFF7B189-EBC0-486A-B786-E09C3411E32D}" dt="2020-07-21T10:43:18.712" v="2719" actId="478"/>
          <ac:spMkLst>
            <pc:docMk/>
            <pc:sldMk cId="2415802160" sldId="285"/>
            <ac:spMk id="2" creationId="{FDE01775-BDC0-4E6B-B9C1-1F5CF2B82F8B}"/>
          </ac:spMkLst>
        </pc:spChg>
        <pc:spChg chg="add mod">
          <ac:chgData name="Mahi Uddin" userId="e12d8e31e8d791c6" providerId="LiveId" clId="{AFF7B189-EBC0-486A-B786-E09C3411E32D}" dt="2020-07-21T10:45:23.054" v="2763" actId="1035"/>
          <ac:spMkLst>
            <pc:docMk/>
            <pc:sldMk cId="2415802160" sldId="285"/>
            <ac:spMk id="4" creationId="{7B9920B3-E6E0-46F6-9C66-0E52DADA3E75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6" creationId="{98F4DF49-7D52-4421-A89A-1FA77BBFE6FC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8" creationId="{C4A20C13-F2E9-47B4-8523-1D04891DEB60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10" creationId="{F5FF5204-62CD-46E1-91F1-F49BDD2B8F9E}"/>
          </ac:spMkLst>
        </pc:spChg>
        <pc:spChg chg="add mod">
          <ac:chgData name="Mahi Uddin" userId="e12d8e31e8d791c6" providerId="LiveId" clId="{AFF7B189-EBC0-486A-B786-E09C3411E32D}" dt="2020-07-21T14:38:58.510" v="5291" actId="20577"/>
          <ac:spMkLst>
            <pc:docMk/>
            <pc:sldMk cId="2415802160" sldId="285"/>
            <ac:spMk id="12" creationId="{7CBC4D3B-961B-4DD2-88D8-42BB3F3196D4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14" creationId="{B4281F7F-07B1-4ECB-96A9-E4796CFC17AA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16" creationId="{37786C98-1C83-4C72-AF01-BCE566748951}"/>
          </ac:spMkLst>
        </pc:spChg>
        <pc:spChg chg="add mod">
          <ac:chgData name="Mahi Uddin" userId="e12d8e31e8d791c6" providerId="LiveId" clId="{AFF7B189-EBC0-486A-B786-E09C3411E32D}" dt="2020-07-21T11:03:56.192" v="3957" actId="6549"/>
          <ac:spMkLst>
            <pc:docMk/>
            <pc:sldMk cId="2415802160" sldId="285"/>
            <ac:spMk id="18" creationId="{858EE0FF-D33A-49BB-A37E-7D75BC6B846B}"/>
          </ac:spMkLst>
        </pc:spChg>
        <pc:spChg chg="add mod">
          <ac:chgData name="Mahi Uddin" userId="e12d8e31e8d791c6" providerId="LiveId" clId="{AFF7B189-EBC0-486A-B786-E09C3411E32D}" dt="2020-07-21T11:02:36.933" v="3944" actId="20577"/>
          <ac:spMkLst>
            <pc:docMk/>
            <pc:sldMk cId="2415802160" sldId="285"/>
            <ac:spMk id="20" creationId="{6F6AE1CF-2BE7-43DD-8630-21CD9E05C333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22" creationId="{BF5A6360-DFE6-4C92-88CB-0153BE38C318}"/>
          </ac:spMkLst>
        </pc:spChg>
      </pc:sldChg>
      <pc:sldChg chg="addSp delSp modSp new mod modTransition modAnim">
        <pc:chgData name="Mahi Uddin" userId="e12d8e31e8d791c6" providerId="LiveId" clId="{AFF7B189-EBC0-486A-B786-E09C3411E32D}" dt="2020-07-21T11:11:50.160" v="4227"/>
        <pc:sldMkLst>
          <pc:docMk/>
          <pc:sldMk cId="3774493145" sldId="286"/>
        </pc:sldMkLst>
        <pc:spChg chg="del mod">
          <ac:chgData name="Mahi Uddin" userId="e12d8e31e8d791c6" providerId="LiveId" clId="{AFF7B189-EBC0-486A-B786-E09C3411E32D}" dt="2020-07-21T11:03:40.028" v="3950" actId="478"/>
          <ac:spMkLst>
            <pc:docMk/>
            <pc:sldMk cId="3774493145" sldId="286"/>
            <ac:spMk id="2" creationId="{15A1B8CC-9014-438F-B3C1-A962C14085C9}"/>
          </ac:spMkLst>
        </pc:spChg>
        <pc:spChg chg="add mod">
          <ac:chgData name="Mahi Uddin" userId="e12d8e31e8d791c6" providerId="LiveId" clId="{AFF7B189-EBC0-486A-B786-E09C3411E32D}" dt="2020-07-21T11:05:50.200" v="4047" actId="255"/>
          <ac:spMkLst>
            <pc:docMk/>
            <pc:sldMk cId="3774493145" sldId="286"/>
            <ac:spMk id="3" creationId="{05BA4C09-1B0F-43D3-8B72-C2DBBCF39465}"/>
          </ac:spMkLst>
        </pc:spChg>
        <pc:spChg chg="add mod">
          <ac:chgData name="Mahi Uddin" userId="e12d8e31e8d791c6" providerId="LiveId" clId="{AFF7B189-EBC0-486A-B786-E09C3411E32D}" dt="2020-07-21T11:05:45.291" v="4046" actId="255"/>
          <ac:spMkLst>
            <pc:docMk/>
            <pc:sldMk cId="3774493145" sldId="286"/>
            <ac:spMk id="4" creationId="{F69289C9-DE52-4EAA-976A-D6D1E4C527F0}"/>
          </ac:spMkLst>
        </pc:spChg>
        <pc:graphicFrameChg chg="add mod modGraphic">
          <ac:chgData name="Mahi Uddin" userId="e12d8e31e8d791c6" providerId="LiveId" clId="{AFF7B189-EBC0-486A-B786-E09C3411E32D}" dt="2020-07-21T11:11:22.466" v="4223" actId="1076"/>
          <ac:graphicFrameMkLst>
            <pc:docMk/>
            <pc:sldMk cId="3774493145" sldId="286"/>
            <ac:graphicFrameMk id="5" creationId="{54FA130F-98AB-403B-82B3-1E559E51FC2E}"/>
          </ac:graphicFrameMkLst>
        </pc:graphicFrameChg>
      </pc:sldChg>
      <pc:sldChg chg="addSp modSp new mod modTransition modAnim">
        <pc:chgData name="Mahi Uddin" userId="e12d8e31e8d791c6" providerId="LiveId" clId="{AFF7B189-EBC0-486A-B786-E09C3411E32D}" dt="2020-07-21T15:05:01.293" v="5682"/>
        <pc:sldMkLst>
          <pc:docMk/>
          <pc:sldMk cId="1450793492" sldId="287"/>
        </pc:sldMkLst>
        <pc:spChg chg="add mod">
          <ac:chgData name="Mahi Uddin" userId="e12d8e31e8d791c6" providerId="LiveId" clId="{AFF7B189-EBC0-486A-B786-E09C3411E32D}" dt="2020-07-21T14:53:58.057" v="5462" actId="1035"/>
          <ac:spMkLst>
            <pc:docMk/>
            <pc:sldMk cId="1450793492" sldId="287"/>
            <ac:spMk id="2" creationId="{AC8011BC-F993-4826-9DF3-CC7713D583A2}"/>
          </ac:spMkLst>
        </pc:spChg>
        <pc:spChg chg="add mod">
          <ac:chgData name="Mahi Uddin" userId="e12d8e31e8d791c6" providerId="LiveId" clId="{AFF7B189-EBC0-486A-B786-E09C3411E32D}" dt="2020-07-21T11:28:06.501" v="4747" actId="20577"/>
          <ac:spMkLst>
            <pc:docMk/>
            <pc:sldMk cId="1450793492" sldId="287"/>
            <ac:spMk id="3" creationId="{7DAC122B-920B-48C6-A829-E73672D53AF6}"/>
          </ac:spMkLst>
        </pc:spChg>
        <pc:graphicFrameChg chg="add mod modGraphic">
          <ac:chgData name="Mahi Uddin" userId="e12d8e31e8d791c6" providerId="LiveId" clId="{AFF7B189-EBC0-486A-B786-E09C3411E32D}" dt="2020-07-21T15:02:59.010" v="5668" actId="1036"/>
          <ac:graphicFrameMkLst>
            <pc:docMk/>
            <pc:sldMk cId="1450793492" sldId="287"/>
            <ac:graphicFrameMk id="4" creationId="{568C7652-BC4D-40EB-A52D-62D5F2DB7505}"/>
          </ac:graphicFrameMkLst>
        </pc:graphicFrameChg>
        <pc:cxnChg chg="add mod">
          <ac:chgData name="Mahi Uddin" userId="e12d8e31e8d791c6" providerId="LiveId" clId="{AFF7B189-EBC0-486A-B786-E09C3411E32D}" dt="2020-07-21T15:03:22.242" v="5676" actId="1035"/>
          <ac:cxnSpMkLst>
            <pc:docMk/>
            <pc:sldMk cId="1450793492" sldId="287"/>
            <ac:cxnSpMk id="6" creationId="{35AC5CF9-6CB5-4189-B29A-FB71A3597D77}"/>
          </ac:cxnSpMkLst>
        </pc:cxnChg>
        <pc:cxnChg chg="add mod">
          <ac:chgData name="Mahi Uddin" userId="e12d8e31e8d791c6" providerId="LiveId" clId="{AFF7B189-EBC0-486A-B786-E09C3411E32D}" dt="2020-07-21T15:03:44.994" v="5679" actId="14100"/>
          <ac:cxnSpMkLst>
            <pc:docMk/>
            <pc:sldMk cId="1450793492" sldId="287"/>
            <ac:cxnSpMk id="8" creationId="{34C228FA-6563-4CA2-9FE4-F7AA4E5F6DBC}"/>
          </ac:cxnSpMkLst>
        </pc:cxnChg>
      </pc:sldChg>
      <pc:sldChg chg="addSp modSp new mod modTransition modAnim">
        <pc:chgData name="Mahi Uddin" userId="e12d8e31e8d791c6" providerId="LiveId" clId="{AFF7B189-EBC0-486A-B786-E09C3411E32D}" dt="2020-07-21T15:45:38.382" v="6683"/>
        <pc:sldMkLst>
          <pc:docMk/>
          <pc:sldMk cId="719312254" sldId="288"/>
        </pc:sldMkLst>
        <pc:spChg chg="add mod">
          <ac:chgData name="Mahi Uddin" userId="e12d8e31e8d791c6" providerId="LiveId" clId="{AFF7B189-EBC0-486A-B786-E09C3411E32D}" dt="2020-07-21T15:05:49.242" v="5689" actId="20577"/>
          <ac:spMkLst>
            <pc:docMk/>
            <pc:sldMk cId="719312254" sldId="288"/>
            <ac:spMk id="2" creationId="{7F80EB77-9F7D-410C-9823-B0049F356A6B}"/>
          </ac:spMkLst>
        </pc:spChg>
        <pc:spChg chg="add mod">
          <ac:chgData name="Mahi Uddin" userId="e12d8e31e8d791c6" providerId="LiveId" clId="{AFF7B189-EBC0-486A-B786-E09C3411E32D}" dt="2020-07-21T15:13:13.670" v="5952" actId="113"/>
          <ac:spMkLst>
            <pc:docMk/>
            <pc:sldMk cId="719312254" sldId="288"/>
            <ac:spMk id="4" creationId="{2195DDA6-9F1C-450D-AA83-F8A9F29337A1}"/>
          </ac:spMkLst>
        </pc:spChg>
        <pc:spChg chg="add mod">
          <ac:chgData name="Mahi Uddin" userId="e12d8e31e8d791c6" providerId="LiveId" clId="{AFF7B189-EBC0-486A-B786-E09C3411E32D}" dt="2020-07-21T15:16:21.932" v="6182" actId="6549"/>
          <ac:spMkLst>
            <pc:docMk/>
            <pc:sldMk cId="719312254" sldId="288"/>
            <ac:spMk id="6" creationId="{A4D2555C-278C-4EA1-A57B-4FEFF0757060}"/>
          </ac:spMkLst>
        </pc:spChg>
        <pc:graphicFrameChg chg="add mod modGraphic">
          <ac:chgData name="Mahi Uddin" userId="e12d8e31e8d791c6" providerId="LiveId" clId="{AFF7B189-EBC0-486A-B786-E09C3411E32D}" dt="2020-07-21T15:15:14.197" v="6043" actId="2165"/>
          <ac:graphicFrameMkLst>
            <pc:docMk/>
            <pc:sldMk cId="719312254" sldId="288"/>
            <ac:graphicFrameMk id="3" creationId="{2EC24344-1AAC-4C0D-A03F-2D7449705D6C}"/>
          </ac:graphicFrameMkLst>
        </pc:graphicFrameChg>
        <pc:graphicFrameChg chg="add mod modGraphic">
          <ac:chgData name="Mahi Uddin" userId="e12d8e31e8d791c6" providerId="LiveId" clId="{AFF7B189-EBC0-486A-B786-E09C3411E32D}" dt="2020-07-21T15:29:14.845" v="6239" actId="20577"/>
          <ac:graphicFrameMkLst>
            <pc:docMk/>
            <pc:sldMk cId="719312254" sldId="288"/>
            <ac:graphicFrameMk id="5" creationId="{8687B35B-6C4B-4384-BB62-11D032A2D017}"/>
          </ac:graphicFrameMkLst>
        </pc:graphicFrameChg>
      </pc:sldChg>
      <pc:sldChg chg="addSp delSp modSp new mod ord modTransition addAnim delAnim modAnim">
        <pc:chgData name="Mahi Uddin" userId="e12d8e31e8d791c6" providerId="LiveId" clId="{AFF7B189-EBC0-486A-B786-E09C3411E32D}" dt="2020-07-21T15:46:30.151" v="6687" actId="20577"/>
        <pc:sldMkLst>
          <pc:docMk/>
          <pc:sldMk cId="3293423451" sldId="289"/>
        </pc:sldMkLst>
        <pc:spChg chg="add mod">
          <ac:chgData name="Mahi Uddin" userId="e12d8e31e8d791c6" providerId="LiveId" clId="{AFF7B189-EBC0-486A-B786-E09C3411E32D}" dt="2020-07-21T15:37:22.517" v="6442" actId="13822"/>
          <ac:spMkLst>
            <pc:docMk/>
            <pc:sldMk cId="3293423451" sldId="289"/>
            <ac:spMk id="2" creationId="{B2313A2A-A246-4509-AA31-936F3BDD6A48}"/>
          </ac:spMkLst>
        </pc:spChg>
        <pc:spChg chg="add mod">
          <ac:chgData name="Mahi Uddin" userId="e12d8e31e8d791c6" providerId="LiveId" clId="{AFF7B189-EBC0-486A-B786-E09C3411E32D}" dt="2020-07-21T15:37:51.579" v="6484" actId="1036"/>
          <ac:spMkLst>
            <pc:docMk/>
            <pc:sldMk cId="3293423451" sldId="289"/>
            <ac:spMk id="3" creationId="{D16823E5-2E85-426C-822A-271C71B0B34E}"/>
          </ac:spMkLst>
        </pc:spChg>
        <pc:spChg chg="add mod">
          <ac:chgData name="Mahi Uddin" userId="e12d8e31e8d791c6" providerId="LiveId" clId="{AFF7B189-EBC0-486A-B786-E09C3411E32D}" dt="2020-07-21T15:33:50.668" v="6332" actId="1036"/>
          <ac:spMkLst>
            <pc:docMk/>
            <pc:sldMk cId="3293423451" sldId="289"/>
            <ac:spMk id="4" creationId="{4D853A51-2411-4F5E-B356-70B8F7306344}"/>
          </ac:spMkLst>
        </pc:spChg>
        <pc:spChg chg="add mod">
          <ac:chgData name="Mahi Uddin" userId="e12d8e31e8d791c6" providerId="LiveId" clId="{AFF7B189-EBC0-486A-B786-E09C3411E32D}" dt="2020-07-21T15:35:06.468" v="6385" actId="20577"/>
          <ac:spMkLst>
            <pc:docMk/>
            <pc:sldMk cId="3293423451" sldId="289"/>
            <ac:spMk id="5" creationId="{72313079-91B2-44CD-8319-01497A124B85}"/>
          </ac:spMkLst>
        </pc:spChg>
        <pc:spChg chg="add mod">
          <ac:chgData name="Mahi Uddin" userId="e12d8e31e8d791c6" providerId="LiveId" clId="{AFF7B189-EBC0-486A-B786-E09C3411E32D}" dt="2020-07-21T15:35:14.342" v="6388" actId="20577"/>
          <ac:spMkLst>
            <pc:docMk/>
            <pc:sldMk cId="3293423451" sldId="289"/>
            <ac:spMk id="6" creationId="{68495A49-B336-40DA-B1D1-C7AD4048DDBC}"/>
          </ac:spMkLst>
        </pc:spChg>
        <pc:spChg chg="add mod">
          <ac:chgData name="Mahi Uddin" userId="e12d8e31e8d791c6" providerId="LiveId" clId="{AFF7B189-EBC0-486A-B786-E09C3411E32D}" dt="2020-07-21T15:35:20.277" v="6390" actId="20577"/>
          <ac:spMkLst>
            <pc:docMk/>
            <pc:sldMk cId="3293423451" sldId="289"/>
            <ac:spMk id="7" creationId="{87718391-2DEF-4B55-B1A7-E00D2F25252F}"/>
          </ac:spMkLst>
        </pc:spChg>
        <pc:spChg chg="add del mod">
          <ac:chgData name="Mahi Uddin" userId="e12d8e31e8d791c6" providerId="LiveId" clId="{AFF7B189-EBC0-486A-B786-E09C3411E32D}" dt="2020-07-21T15:35:38.230" v="6398" actId="20577"/>
          <ac:spMkLst>
            <pc:docMk/>
            <pc:sldMk cId="3293423451" sldId="289"/>
            <ac:spMk id="8" creationId="{CD113B67-6114-4161-AA12-0B72F4961215}"/>
          </ac:spMkLst>
        </pc:spChg>
        <pc:spChg chg="add del mod">
          <ac:chgData name="Mahi Uddin" userId="e12d8e31e8d791c6" providerId="LiveId" clId="{AFF7B189-EBC0-486A-B786-E09C3411E32D}" dt="2020-07-21T15:31:27.436" v="6244" actId="478"/>
          <ac:spMkLst>
            <pc:docMk/>
            <pc:sldMk cId="3293423451" sldId="289"/>
            <ac:spMk id="9" creationId="{622B1085-59EF-4F44-A46A-8B891B828AC2}"/>
          </ac:spMkLst>
        </pc:spChg>
        <pc:spChg chg="add mod">
          <ac:chgData name="Mahi Uddin" userId="e12d8e31e8d791c6" providerId="LiveId" clId="{AFF7B189-EBC0-486A-B786-E09C3411E32D}" dt="2020-07-21T15:35:41.718" v="6399" actId="20577"/>
          <ac:spMkLst>
            <pc:docMk/>
            <pc:sldMk cId="3293423451" sldId="289"/>
            <ac:spMk id="10" creationId="{CB6DEE13-E88B-40C1-80DF-840005109A76}"/>
          </ac:spMkLst>
        </pc:spChg>
        <pc:spChg chg="add mod">
          <ac:chgData name="Mahi Uddin" userId="e12d8e31e8d791c6" providerId="LiveId" clId="{AFF7B189-EBC0-486A-B786-E09C3411E32D}" dt="2020-07-21T15:36:03.469" v="6405" actId="20577"/>
          <ac:spMkLst>
            <pc:docMk/>
            <pc:sldMk cId="3293423451" sldId="289"/>
            <ac:spMk id="11" creationId="{C8E2F29C-59E1-4DBF-A6F0-33C570D0AC85}"/>
          </ac:spMkLst>
        </pc:spChg>
        <pc:spChg chg="add mod">
          <ac:chgData name="Mahi Uddin" userId="e12d8e31e8d791c6" providerId="LiveId" clId="{AFF7B189-EBC0-486A-B786-E09C3411E32D}" dt="2020-07-21T15:35:52.877" v="6403" actId="20577"/>
          <ac:spMkLst>
            <pc:docMk/>
            <pc:sldMk cId="3293423451" sldId="289"/>
            <ac:spMk id="12" creationId="{7CDB1DAE-D177-4BB2-B7F5-6D7121657BE0}"/>
          </ac:spMkLst>
        </pc:spChg>
        <pc:spChg chg="add mod">
          <ac:chgData name="Mahi Uddin" userId="e12d8e31e8d791c6" providerId="LiveId" clId="{AFF7B189-EBC0-486A-B786-E09C3411E32D}" dt="2020-07-21T15:46:30.151" v="6687" actId="20577"/>
          <ac:spMkLst>
            <pc:docMk/>
            <pc:sldMk cId="3293423451" sldId="289"/>
            <ac:spMk id="13" creationId="{16921626-BFB1-4BF6-A773-A9B6DF2D5A1A}"/>
          </ac:spMkLst>
        </pc:spChg>
        <pc:spChg chg="add mod">
          <ac:chgData name="Mahi Uddin" userId="e12d8e31e8d791c6" providerId="LiveId" clId="{AFF7B189-EBC0-486A-B786-E09C3411E32D}" dt="2020-07-21T15:34:40.539" v="6369" actId="1076"/>
          <ac:spMkLst>
            <pc:docMk/>
            <pc:sldMk cId="3293423451" sldId="289"/>
            <ac:spMk id="14" creationId="{42F1E25A-B7B2-4F04-91CF-312867368921}"/>
          </ac:spMkLst>
        </pc:spChg>
        <pc:spChg chg="add mod">
          <ac:chgData name="Mahi Uddin" userId="e12d8e31e8d791c6" providerId="LiveId" clId="{AFF7B189-EBC0-486A-B786-E09C3411E32D}" dt="2020-07-21T15:34:55.731" v="6381" actId="113"/>
          <ac:spMkLst>
            <pc:docMk/>
            <pc:sldMk cId="3293423451" sldId="289"/>
            <ac:spMk id="15" creationId="{4309DFDD-C062-4247-A93B-FFF6B12CE573}"/>
          </ac:spMkLst>
        </pc:spChg>
      </pc:sldChg>
      <pc:sldMasterChg chg="del delSldLayout">
        <pc:chgData name="Mahi Uddin" userId="e12d8e31e8d791c6" providerId="LiveId" clId="{AFF7B189-EBC0-486A-B786-E09C3411E32D}" dt="2020-07-18T13:33:37.377" v="19" actId="47"/>
        <pc:sldMasterMkLst>
          <pc:docMk/>
          <pc:sldMasterMk cId="1402654352" sldId="2147483738"/>
        </pc:sldMasterMkLst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281620548" sldId="2147483739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96371111" sldId="2147483740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921061234" sldId="2147483741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3727583387" sldId="2147483742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425416877" sldId="2147483743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2052025371" sldId="2147483744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547503013" sldId="2147483745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2474747847" sldId="2147483746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211454771" sldId="2147483747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969341886" sldId="2147483748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3056255597" sldId="2147483749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3689961136" sldId="2147483750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837165842" sldId="2147483751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702304540" sldId="2147483752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694007238" sldId="2147483753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4193374827" sldId="2147483754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918676715" sldId="2147483755"/>
          </pc:sldLayoutMkLst>
        </pc:sldLayoutChg>
      </pc:sldMasterChg>
      <pc:sldMasterChg chg="del delSldLayout">
        <pc:chgData name="Mahi Uddin" userId="e12d8e31e8d791c6" providerId="LiveId" clId="{AFF7B189-EBC0-486A-B786-E09C3411E32D}" dt="2020-07-18T13:33:38.259" v="20" actId="47"/>
        <pc:sldMasterMkLst>
          <pc:docMk/>
          <pc:sldMasterMk cId="2389376997" sldId="2147483756"/>
        </pc:sldMasterMkLst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2991580370" sldId="2147483757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1064149420" sldId="2147483758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328874547" sldId="2147483759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4264953788" sldId="2147483760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2735614862" sldId="2147483761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4079133841" sldId="2147483762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295430760" sldId="2147483763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2654140351" sldId="2147483764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1909906201" sldId="2147483765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1503640218" sldId="2147483766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2670179890" sldId="2147483767"/>
          </pc:sldLayoutMkLst>
        </pc:sldLayoutChg>
      </pc:sldMasterChg>
      <pc:sldMasterChg chg="del delSldLayout">
        <pc:chgData name="Mahi Uddin" userId="e12d8e31e8d791c6" providerId="LiveId" clId="{AFF7B189-EBC0-486A-B786-E09C3411E32D}" dt="2020-07-18T13:33:40.448" v="21" actId="47"/>
        <pc:sldMasterMkLst>
          <pc:docMk/>
          <pc:sldMasterMk cId="3423404994" sldId="2147483768"/>
        </pc:sldMasterMkLst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1378549397" sldId="2147483769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3984727011" sldId="2147483770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3064846112" sldId="2147483771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2575074405" sldId="2147483772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4149538619" sldId="2147483773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1657396283" sldId="2147483774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985775552" sldId="2147483775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3202196161" sldId="2147483776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2449135029" sldId="2147483777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3473241647" sldId="2147483778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1278839314" sldId="2147483779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2942773266" sldId="2147483780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3157795712" sldId="2147483781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1139933669" sldId="2147483782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2673265512" sldId="2147483783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916933407" sldId="2147483784"/>
          </pc:sldLayoutMkLst>
        </pc:sldLayoutChg>
      </pc:sldMasterChg>
      <pc:sldMasterChg chg="del delSldLayout">
        <pc:chgData name="Mahi Uddin" userId="e12d8e31e8d791c6" providerId="LiveId" clId="{AFF7B189-EBC0-486A-B786-E09C3411E32D}" dt="2020-07-18T14:22:18.231" v="786" actId="47"/>
        <pc:sldMasterMkLst>
          <pc:docMk/>
          <pc:sldMasterMk cId="4254690025" sldId="2147483905"/>
        </pc:sldMasterMkLst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194988488" sldId="2147483906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1298896830" sldId="2147483907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228786006" sldId="2147483908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218513758" sldId="2147483909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130138932" sldId="2147483910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931454629" sldId="2147483911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4001062732" sldId="2147483912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2263609718" sldId="2147483913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813784157" sldId="2147483914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669263638" sldId="2147483915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764202079" sldId="2147483916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2857449461" sldId="2147483917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725609875" sldId="2147483918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242803795" sldId="2147483919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343173140" sldId="2147483920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1805733885" sldId="2147483921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09315237" sldId="2147483922"/>
          </pc:sldLayoutMkLst>
        </pc:sldLayoutChg>
      </pc:sldMasterChg>
      <pc:sldMasterChg chg="del delSldLayout">
        <pc:chgData name="Mahi Uddin" userId="e12d8e31e8d791c6" providerId="LiveId" clId="{AFF7B189-EBC0-486A-B786-E09C3411E32D}" dt="2020-07-18T14:22:19.741" v="787" actId="47"/>
        <pc:sldMasterMkLst>
          <pc:docMk/>
          <pc:sldMasterMk cId="1166803266" sldId="2147483941"/>
        </pc:sldMasterMkLst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3388355406" sldId="2147483942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835278597" sldId="2147483943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204797271" sldId="2147483944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4196888578" sldId="2147483945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677766862" sldId="2147483946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1348655727" sldId="2147483947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253448000" sldId="2147483948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4168963805" sldId="2147483949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2405759677" sldId="2147483950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4260773384" sldId="2147483951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1083993240" sldId="2147483952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3066321194" sldId="2147483953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2932755850" sldId="2147483954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577280435" sldId="2147483955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2068259039" sldId="2147483956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3619660133" sldId="2147483957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1381237468" sldId="2147483958"/>
          </pc:sldLayoutMkLst>
        </pc:sldLayoutChg>
      </pc:sldMasterChg>
      <pc:sldMasterChg chg="del delSldLayout">
        <pc:chgData name="Mahi Uddin" userId="e12d8e31e8d791c6" providerId="LiveId" clId="{AFF7B189-EBC0-486A-B786-E09C3411E32D}" dt="2020-07-18T14:22:22.340" v="789" actId="47"/>
        <pc:sldMasterMkLst>
          <pc:docMk/>
          <pc:sldMasterMk cId="63803758" sldId="2147483959"/>
        </pc:sldMasterMkLst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2105132719" sldId="2147483960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1937233246" sldId="2147483961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391627158" sldId="2147483962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1773142538" sldId="2147483963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40136870" sldId="2147483964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138325552" sldId="2147483965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3878363024" sldId="2147483966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2544867317" sldId="2147483967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2786227798" sldId="2147483968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1396735509" sldId="2147483969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3330088382" sldId="2147483970"/>
          </pc:sldLayoutMkLst>
        </pc:sldLayoutChg>
      </pc:sldMasterChg>
      <pc:sldMasterChg chg="del delSldLayout">
        <pc:chgData name="Mahi Uddin" userId="e12d8e31e8d791c6" providerId="LiveId" clId="{AFF7B189-EBC0-486A-B786-E09C3411E32D}" dt="2020-07-21T15:41:35.490" v="6672" actId="47"/>
        <pc:sldMasterMkLst>
          <pc:docMk/>
          <pc:sldMasterMk cId="2173637047" sldId="2147484037"/>
        </pc:sldMasterMkLst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870859432" sldId="2147484038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890085487" sldId="2147484039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2928041198" sldId="2147484040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2816795901" sldId="2147484041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4256996330" sldId="2147484042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952075470" sldId="2147484043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3327814625" sldId="2147484044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2723437448" sldId="2147484045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4202620689" sldId="2147484046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2941151860" sldId="2147484047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1660213789" sldId="2147484048"/>
          </pc:sldLayoutMkLst>
        </pc:sldLayoutChg>
      </pc:sldMasterChg>
    </pc:docChg>
  </pc:docChgLst>
  <pc:docChgLst>
    <pc:chgData name="Mahi Uddin" userId="e12d8e31e8d791c6" providerId="LiveId" clId="{3168D704-5A68-4F44-8D5C-B9052B517B88}"/>
    <pc:docChg chg="undo custSel addSld modSld">
      <pc:chgData name="Mahi Uddin" userId="e12d8e31e8d791c6" providerId="LiveId" clId="{3168D704-5A68-4F44-8D5C-B9052B517B88}" dt="2020-07-18T10:54:52.422" v="1580" actId="20577"/>
      <pc:docMkLst>
        <pc:docMk/>
      </pc:docMkLst>
      <pc:sldChg chg="addSp delSp modSp new mod modTransition">
        <pc:chgData name="Mahi Uddin" userId="e12d8e31e8d791c6" providerId="LiveId" clId="{3168D704-5A68-4F44-8D5C-B9052B517B88}" dt="2020-07-18T02:26:11.459" v="29" actId="164"/>
        <pc:sldMkLst>
          <pc:docMk/>
          <pc:sldMk cId="3114972902" sldId="256"/>
        </pc:sldMkLst>
        <pc:spChg chg="del mod">
          <ac:chgData name="Mahi Uddin" userId="e12d8e31e8d791c6" providerId="LiveId" clId="{3168D704-5A68-4F44-8D5C-B9052B517B88}" dt="2020-07-18T00:14:54.700" v="2" actId="478"/>
          <ac:spMkLst>
            <pc:docMk/>
            <pc:sldMk cId="3114972902" sldId="256"/>
            <ac:spMk id="2" creationId="{79382D5E-1A90-420E-A872-0F2577503551}"/>
          </ac:spMkLst>
        </pc:spChg>
        <pc:spChg chg="del mod">
          <ac:chgData name="Mahi Uddin" userId="e12d8e31e8d791c6" providerId="LiveId" clId="{3168D704-5A68-4F44-8D5C-B9052B517B88}" dt="2020-07-18T00:14:55.888" v="3" actId="478"/>
          <ac:spMkLst>
            <pc:docMk/>
            <pc:sldMk cId="3114972902" sldId="256"/>
            <ac:spMk id="3" creationId="{5F40EAA8-16F5-4167-9AE7-CECCCA06E717}"/>
          </ac:spMkLst>
        </pc:spChg>
        <pc:grpChg chg="add mod">
          <ac:chgData name="Mahi Uddin" userId="e12d8e31e8d791c6" providerId="LiveId" clId="{3168D704-5A68-4F44-8D5C-B9052B517B88}" dt="2020-07-18T02:26:11.459" v="29" actId="164"/>
          <ac:grpSpMkLst>
            <pc:docMk/>
            <pc:sldMk cId="3114972902" sldId="256"/>
            <ac:grpSpMk id="2" creationId="{6C2F5CDC-531B-47D4-A96C-8DE107CD049D}"/>
          </ac:grpSpMkLst>
        </pc:grpChg>
        <pc:picChg chg="add mod modCrop">
          <ac:chgData name="Mahi Uddin" userId="e12d8e31e8d791c6" providerId="LiveId" clId="{3168D704-5A68-4F44-8D5C-B9052B517B88}" dt="2020-07-18T02:26:11.459" v="29" actId="164"/>
          <ac:picMkLst>
            <pc:docMk/>
            <pc:sldMk cId="3114972902" sldId="256"/>
            <ac:picMk id="5" creationId="{CC684B9F-D105-48F6-B854-DE61644D08C6}"/>
          </ac:picMkLst>
        </pc:picChg>
        <pc:picChg chg="add mod">
          <ac:chgData name="Mahi Uddin" userId="e12d8e31e8d791c6" providerId="LiveId" clId="{3168D704-5A68-4F44-8D5C-B9052B517B88}" dt="2020-07-18T02:26:11.459" v="29" actId="164"/>
          <ac:picMkLst>
            <pc:docMk/>
            <pc:sldMk cId="3114972902" sldId="256"/>
            <ac:picMk id="7" creationId="{A73F276E-D98E-4AA2-B509-7B03B2A17302}"/>
          </ac:picMkLst>
        </pc:picChg>
      </pc:sldChg>
      <pc:sldChg chg="addSp delSp modSp new mod modTransition modAnim">
        <pc:chgData name="Mahi Uddin" userId="e12d8e31e8d791c6" providerId="LiveId" clId="{3168D704-5A68-4F44-8D5C-B9052B517B88}" dt="2020-07-18T02:32:06.959" v="364"/>
        <pc:sldMkLst>
          <pc:docMk/>
          <pc:sldMk cId="3075834063" sldId="257"/>
        </pc:sldMkLst>
        <pc:spChg chg="add mod">
          <ac:chgData name="Mahi Uddin" userId="e12d8e31e8d791c6" providerId="LiveId" clId="{3168D704-5A68-4F44-8D5C-B9052B517B88}" dt="2020-07-18T02:28:47.786" v="135" actId="1076"/>
          <ac:spMkLst>
            <pc:docMk/>
            <pc:sldMk cId="3075834063" sldId="257"/>
            <ac:spMk id="2" creationId="{6A648956-456B-4861-86D7-D35DA701B997}"/>
          </ac:spMkLst>
        </pc:spChg>
        <pc:spChg chg="del mod">
          <ac:chgData name="Mahi Uddin" userId="e12d8e31e8d791c6" providerId="LiveId" clId="{3168D704-5A68-4F44-8D5C-B9052B517B88}" dt="2020-07-18T00:18:36.682" v="19" actId="478"/>
          <ac:spMkLst>
            <pc:docMk/>
            <pc:sldMk cId="3075834063" sldId="257"/>
            <ac:spMk id="2" creationId="{8BF633E5-49D6-4F9B-A62C-4CE3996CBF88}"/>
          </ac:spMkLst>
        </pc:spChg>
        <pc:spChg chg="add mod">
          <ac:chgData name="Mahi Uddin" userId="e12d8e31e8d791c6" providerId="LiveId" clId="{3168D704-5A68-4F44-8D5C-B9052B517B88}" dt="2020-07-18T02:31:39.455" v="360" actId="207"/>
          <ac:spMkLst>
            <pc:docMk/>
            <pc:sldMk cId="3075834063" sldId="257"/>
            <ac:spMk id="6" creationId="{B2AB7E50-1104-41B1-971F-FFBEB1BA4371}"/>
          </ac:spMkLst>
        </pc:spChg>
        <pc:picChg chg="add mod">
          <ac:chgData name="Mahi Uddin" userId="e12d8e31e8d791c6" providerId="LiveId" clId="{3168D704-5A68-4F44-8D5C-B9052B517B88}" dt="2020-07-18T02:29:35.897" v="139" actId="1076"/>
          <ac:picMkLst>
            <pc:docMk/>
            <pc:sldMk cId="3075834063" sldId="257"/>
            <ac:picMk id="4" creationId="{24B5B4DC-43F6-4C7F-B142-BD145AF61286}"/>
          </ac:picMkLst>
        </pc:picChg>
      </pc:sldChg>
      <pc:sldChg chg="addSp delSp modSp new mod modTransition modAnim">
        <pc:chgData name="Mahi Uddin" userId="e12d8e31e8d791c6" providerId="LiveId" clId="{3168D704-5A68-4F44-8D5C-B9052B517B88}" dt="2020-07-18T02:38:20.326" v="425"/>
        <pc:sldMkLst>
          <pc:docMk/>
          <pc:sldMk cId="3832477637" sldId="258"/>
        </pc:sldMkLst>
        <pc:spChg chg="del mod">
          <ac:chgData name="Mahi Uddin" userId="e12d8e31e8d791c6" providerId="LiveId" clId="{3168D704-5A68-4F44-8D5C-B9052B517B88}" dt="2020-07-18T02:34:55.142" v="368" actId="478"/>
          <ac:spMkLst>
            <pc:docMk/>
            <pc:sldMk cId="3832477637" sldId="258"/>
            <ac:spMk id="2" creationId="{FF1B5DE9-8357-4F82-9874-ADAFE2A6E237}"/>
          </ac:spMkLst>
        </pc:spChg>
        <pc:spChg chg="add mod">
          <ac:chgData name="Mahi Uddin" userId="e12d8e31e8d791c6" providerId="LiveId" clId="{3168D704-5A68-4F44-8D5C-B9052B517B88}" dt="2020-07-18T02:36:56.713" v="414" actId="1076"/>
          <ac:spMkLst>
            <pc:docMk/>
            <pc:sldMk cId="3832477637" sldId="258"/>
            <ac:spMk id="3" creationId="{65B77CFC-65E8-49BA-A835-6715EB94DD6B}"/>
          </ac:spMkLst>
        </pc:spChg>
        <pc:picChg chg="add mod modCrop">
          <ac:chgData name="Mahi Uddin" userId="e12d8e31e8d791c6" providerId="LiveId" clId="{3168D704-5A68-4F44-8D5C-B9052B517B88}" dt="2020-07-18T02:37:51.665" v="423" actId="14100"/>
          <ac:picMkLst>
            <pc:docMk/>
            <pc:sldMk cId="3832477637" sldId="258"/>
            <ac:picMk id="5" creationId="{DBDE93FA-C8E0-44F6-B1F4-5454BE57D1C6}"/>
          </ac:picMkLst>
        </pc:picChg>
      </pc:sldChg>
      <pc:sldChg chg="addSp delSp modSp new mod modTransition">
        <pc:chgData name="Mahi Uddin" userId="e12d8e31e8d791c6" providerId="LiveId" clId="{3168D704-5A68-4F44-8D5C-B9052B517B88}" dt="2020-07-18T02:55:15.167" v="438"/>
        <pc:sldMkLst>
          <pc:docMk/>
          <pc:sldMk cId="3869821482" sldId="259"/>
        </pc:sldMkLst>
        <pc:spChg chg="del mod">
          <ac:chgData name="Mahi Uddin" userId="e12d8e31e8d791c6" providerId="LiveId" clId="{3168D704-5A68-4F44-8D5C-B9052B517B88}" dt="2020-07-18T02:54:48.391" v="433" actId="478"/>
          <ac:spMkLst>
            <pc:docMk/>
            <pc:sldMk cId="3869821482" sldId="259"/>
            <ac:spMk id="2" creationId="{C15E2D6A-7C74-480C-91F4-084EE7B6ACB8}"/>
          </ac:spMkLst>
        </pc:spChg>
        <pc:picChg chg="add mod">
          <ac:chgData name="Mahi Uddin" userId="e12d8e31e8d791c6" providerId="LiveId" clId="{3168D704-5A68-4F44-8D5C-B9052B517B88}" dt="2020-07-18T02:55:03.954" v="437" actId="14100"/>
          <ac:picMkLst>
            <pc:docMk/>
            <pc:sldMk cId="3869821482" sldId="259"/>
            <ac:picMk id="4" creationId="{64D1B921-50AD-4962-89B6-4CFBD08FACED}"/>
          </ac:picMkLst>
        </pc:picChg>
      </pc:sldChg>
      <pc:sldChg chg="addSp delSp modSp new mod modTransition">
        <pc:chgData name="Mahi Uddin" userId="e12d8e31e8d791c6" providerId="LiveId" clId="{3168D704-5A68-4F44-8D5C-B9052B517B88}" dt="2020-07-18T02:56:18.894" v="444"/>
        <pc:sldMkLst>
          <pc:docMk/>
          <pc:sldMk cId="1664305483" sldId="260"/>
        </pc:sldMkLst>
        <pc:spChg chg="del mod">
          <ac:chgData name="Mahi Uddin" userId="e12d8e31e8d791c6" providerId="LiveId" clId="{3168D704-5A68-4F44-8D5C-B9052B517B88}" dt="2020-07-18T02:55:29.893" v="439" actId="478"/>
          <ac:spMkLst>
            <pc:docMk/>
            <pc:sldMk cId="1664305483" sldId="260"/>
            <ac:spMk id="2" creationId="{1CFC3BF7-660F-45CF-913A-80E02DF01AEA}"/>
          </ac:spMkLst>
        </pc:spChg>
        <pc:picChg chg="add mod">
          <ac:chgData name="Mahi Uddin" userId="e12d8e31e8d791c6" providerId="LiveId" clId="{3168D704-5A68-4F44-8D5C-B9052B517B88}" dt="2020-07-18T02:56:09.826" v="443" actId="14100"/>
          <ac:picMkLst>
            <pc:docMk/>
            <pc:sldMk cId="1664305483" sldId="260"/>
            <ac:picMk id="4" creationId="{4AF78AF8-9CAD-4F75-B34B-830C4110B82C}"/>
          </ac:picMkLst>
        </pc:picChg>
      </pc:sldChg>
      <pc:sldChg chg="addSp delSp modSp new mod modTransition">
        <pc:chgData name="Mahi Uddin" userId="e12d8e31e8d791c6" providerId="LiveId" clId="{3168D704-5A68-4F44-8D5C-B9052B517B88}" dt="2020-07-18T02:58:47.951" v="452"/>
        <pc:sldMkLst>
          <pc:docMk/>
          <pc:sldMk cId="1963134375" sldId="261"/>
        </pc:sldMkLst>
        <pc:spChg chg="del mod">
          <ac:chgData name="Mahi Uddin" userId="e12d8e31e8d791c6" providerId="LiveId" clId="{3168D704-5A68-4F44-8D5C-B9052B517B88}" dt="2020-07-18T02:58:20.832" v="446" actId="478"/>
          <ac:spMkLst>
            <pc:docMk/>
            <pc:sldMk cId="1963134375" sldId="261"/>
            <ac:spMk id="2" creationId="{CFE60FBE-C0A0-4355-BC8D-74F2E41BE74F}"/>
          </ac:spMkLst>
        </pc:spChg>
        <pc:picChg chg="add mod">
          <ac:chgData name="Mahi Uddin" userId="e12d8e31e8d791c6" providerId="LiveId" clId="{3168D704-5A68-4F44-8D5C-B9052B517B88}" dt="2020-07-18T02:58:41.978" v="451" actId="14100"/>
          <ac:picMkLst>
            <pc:docMk/>
            <pc:sldMk cId="1963134375" sldId="261"/>
            <ac:picMk id="4" creationId="{AC7B945D-610A-43EF-815A-1D4FBA0D5687}"/>
          </ac:picMkLst>
        </pc:picChg>
      </pc:sldChg>
      <pc:sldChg chg="addSp delSp modSp new mod modTransition modAnim">
        <pc:chgData name="Mahi Uddin" userId="e12d8e31e8d791c6" providerId="LiveId" clId="{3168D704-5A68-4F44-8D5C-B9052B517B88}" dt="2020-07-18T03:11:42.615" v="592"/>
        <pc:sldMkLst>
          <pc:docMk/>
          <pc:sldMk cId="1038076223" sldId="262"/>
        </pc:sldMkLst>
        <pc:spChg chg="del mod">
          <ac:chgData name="Mahi Uddin" userId="e12d8e31e8d791c6" providerId="LiveId" clId="{3168D704-5A68-4F44-8D5C-B9052B517B88}" dt="2020-07-18T02:59:19.307" v="455" actId="478"/>
          <ac:spMkLst>
            <pc:docMk/>
            <pc:sldMk cId="1038076223" sldId="262"/>
            <ac:spMk id="2" creationId="{54A8446D-F540-48BB-A5E7-E5B6C78140EB}"/>
          </ac:spMkLst>
        </pc:spChg>
        <pc:spChg chg="add mod">
          <ac:chgData name="Mahi Uddin" userId="e12d8e31e8d791c6" providerId="LiveId" clId="{3168D704-5A68-4F44-8D5C-B9052B517B88}" dt="2020-07-18T02:59:56.786" v="476" actId="1076"/>
          <ac:spMkLst>
            <pc:docMk/>
            <pc:sldMk cId="1038076223" sldId="262"/>
            <ac:spMk id="3" creationId="{89F9389D-3F47-4543-8D5C-C3A9CF840C18}"/>
          </ac:spMkLst>
        </pc:spChg>
        <pc:spChg chg="add mod">
          <ac:chgData name="Mahi Uddin" userId="e12d8e31e8d791c6" providerId="LiveId" clId="{3168D704-5A68-4F44-8D5C-B9052B517B88}" dt="2020-07-18T03:10:52.824" v="575" actId="122"/>
          <ac:spMkLst>
            <pc:docMk/>
            <pc:sldMk cId="1038076223" sldId="262"/>
            <ac:spMk id="8" creationId="{E6B3AD5B-6108-4DCC-AA0E-C5787473D2DD}"/>
          </ac:spMkLst>
        </pc:spChg>
        <pc:picChg chg="add mod modCrop">
          <ac:chgData name="Mahi Uddin" userId="e12d8e31e8d791c6" providerId="LiveId" clId="{3168D704-5A68-4F44-8D5C-B9052B517B88}" dt="2020-07-18T03:11:05.565" v="587" actId="1035"/>
          <ac:picMkLst>
            <pc:docMk/>
            <pc:sldMk cId="1038076223" sldId="262"/>
            <ac:picMk id="5" creationId="{662EF956-0CF1-4006-87C9-588570652CD5}"/>
          </ac:picMkLst>
        </pc:picChg>
        <pc:picChg chg="add mod modCrop">
          <ac:chgData name="Mahi Uddin" userId="e12d8e31e8d791c6" providerId="LiveId" clId="{3168D704-5A68-4F44-8D5C-B9052B517B88}" dt="2020-07-18T03:10:14.091" v="571" actId="1076"/>
          <ac:picMkLst>
            <pc:docMk/>
            <pc:sldMk cId="1038076223" sldId="262"/>
            <ac:picMk id="7" creationId="{C679339D-72FC-4BD1-9BA2-90A43743D905}"/>
          </ac:picMkLst>
        </pc:picChg>
      </pc:sldChg>
      <pc:sldChg chg="modSp mod">
        <pc:chgData name="Mahi Uddin" userId="e12d8e31e8d791c6" providerId="LiveId" clId="{3168D704-5A68-4F44-8D5C-B9052B517B88}" dt="2020-07-18T10:29:02.335" v="937" actId="20577"/>
        <pc:sldMkLst>
          <pc:docMk/>
          <pc:sldMk cId="2019859809" sldId="264"/>
        </pc:sldMkLst>
        <pc:spChg chg="mod">
          <ac:chgData name="Mahi Uddin" userId="e12d8e31e8d791c6" providerId="LiveId" clId="{3168D704-5A68-4F44-8D5C-B9052B517B88}" dt="2020-07-18T10:29:02.335" v="937" actId="20577"/>
          <ac:spMkLst>
            <pc:docMk/>
            <pc:sldMk cId="2019859809" sldId="264"/>
            <ac:spMk id="4" creationId="{A6A3B54C-9A12-4F26-98CE-15D177C79E09}"/>
          </ac:spMkLst>
        </pc:spChg>
      </pc:sldChg>
      <pc:sldChg chg="modSp mod">
        <pc:chgData name="Mahi Uddin" userId="e12d8e31e8d791c6" providerId="LiveId" clId="{3168D704-5A68-4F44-8D5C-B9052B517B88}" dt="2020-07-18T10:24:02.697" v="887"/>
        <pc:sldMkLst>
          <pc:docMk/>
          <pc:sldMk cId="296894030" sldId="270"/>
        </pc:sldMkLst>
        <pc:graphicFrameChg chg="mod modGraphic">
          <ac:chgData name="Mahi Uddin" userId="e12d8e31e8d791c6" providerId="LiveId" clId="{3168D704-5A68-4F44-8D5C-B9052B517B88}" dt="2020-07-18T10:24:02.697" v="887"/>
          <ac:graphicFrameMkLst>
            <pc:docMk/>
            <pc:sldMk cId="296894030" sldId="270"/>
            <ac:graphicFrameMk id="6" creationId="{B2B31818-4603-4482-9C9B-ED71581BCD38}"/>
          </ac:graphicFrameMkLst>
        </pc:graphicFrameChg>
      </pc:sldChg>
      <pc:sldChg chg="addSp modSp mod modTransition modAnim">
        <pc:chgData name="Mahi Uddin" userId="e12d8e31e8d791c6" providerId="LiveId" clId="{3168D704-5A68-4F44-8D5C-B9052B517B88}" dt="2020-07-18T10:24:49.787" v="888"/>
        <pc:sldMkLst>
          <pc:docMk/>
          <pc:sldMk cId="52611000" sldId="271"/>
        </pc:sldMkLst>
        <pc:spChg chg="mod">
          <ac:chgData name="Mahi Uddin" userId="e12d8e31e8d791c6" providerId="LiveId" clId="{3168D704-5A68-4F44-8D5C-B9052B517B88}" dt="2020-07-18T10:23:29.217" v="885" actId="1076"/>
          <ac:spMkLst>
            <pc:docMk/>
            <pc:sldMk cId="52611000" sldId="271"/>
            <ac:spMk id="3" creationId="{3AB257EF-24B4-4183-9B8A-A56625FC5E0B}"/>
          </ac:spMkLst>
        </pc:spChg>
        <pc:spChg chg="add mod">
          <ac:chgData name="Mahi Uddin" userId="e12d8e31e8d791c6" providerId="LiveId" clId="{3168D704-5A68-4F44-8D5C-B9052B517B88}" dt="2020-07-18T10:23:19.122" v="883" actId="1076"/>
          <ac:spMkLst>
            <pc:docMk/>
            <pc:sldMk cId="52611000" sldId="271"/>
            <ac:spMk id="5" creationId="{A6CE6FAC-DE7E-4EE4-834F-1726CA90686C}"/>
          </ac:spMkLst>
        </pc:spChg>
        <pc:spChg chg="add mod">
          <ac:chgData name="Mahi Uddin" userId="e12d8e31e8d791c6" providerId="LiveId" clId="{3168D704-5A68-4F44-8D5C-B9052B517B88}" dt="2020-07-18T10:23:11.001" v="881" actId="1076"/>
          <ac:spMkLst>
            <pc:docMk/>
            <pc:sldMk cId="52611000" sldId="271"/>
            <ac:spMk id="7" creationId="{652AF35E-E605-42B2-923E-B766FC8C68F7}"/>
          </ac:spMkLst>
        </pc:spChg>
        <pc:graphicFrameChg chg="mod modGraphic">
          <ac:chgData name="Mahi Uddin" userId="e12d8e31e8d791c6" providerId="LiveId" clId="{3168D704-5A68-4F44-8D5C-B9052B517B88}" dt="2020-07-18T10:23:23.330" v="884" actId="1076"/>
          <ac:graphicFrameMkLst>
            <pc:docMk/>
            <pc:sldMk cId="52611000" sldId="271"/>
            <ac:graphicFrameMk id="4" creationId="{D9611541-6822-469C-8559-33F598723F70}"/>
          </ac:graphicFrameMkLst>
        </pc:graphicFrameChg>
        <pc:graphicFrameChg chg="add mod modGraphic">
          <ac:chgData name="Mahi Uddin" userId="e12d8e31e8d791c6" providerId="LiveId" clId="{3168D704-5A68-4F44-8D5C-B9052B517B88}" dt="2020-07-18T10:23:14.026" v="882" actId="1076"/>
          <ac:graphicFrameMkLst>
            <pc:docMk/>
            <pc:sldMk cId="52611000" sldId="271"/>
            <ac:graphicFrameMk id="6" creationId="{F667783A-B566-4EC8-A41F-85A56D5240EF}"/>
          </ac:graphicFrameMkLst>
        </pc:graphicFrameChg>
        <pc:graphicFrameChg chg="add mod modGraphic">
          <ac:chgData name="Mahi Uddin" userId="e12d8e31e8d791c6" providerId="LiveId" clId="{3168D704-5A68-4F44-8D5C-B9052B517B88}" dt="2020-07-18T10:22:59.900" v="879" actId="20577"/>
          <ac:graphicFrameMkLst>
            <pc:docMk/>
            <pc:sldMk cId="52611000" sldId="271"/>
            <ac:graphicFrameMk id="8" creationId="{30D28181-C07C-4475-9F58-1F929E46C2C2}"/>
          </ac:graphicFrameMkLst>
        </pc:graphicFrameChg>
      </pc:sldChg>
      <pc:sldChg chg="addSp delSp modSp new mod modTransition modAnim">
        <pc:chgData name="Mahi Uddin" userId="e12d8e31e8d791c6" providerId="LiveId" clId="{3168D704-5A68-4F44-8D5C-B9052B517B88}" dt="2020-07-18T10:30:39.342" v="1044"/>
        <pc:sldMkLst>
          <pc:docMk/>
          <pc:sldMk cId="3063859542" sldId="272"/>
        </pc:sldMkLst>
        <pc:spChg chg="del mod">
          <ac:chgData name="Mahi Uddin" userId="e12d8e31e8d791c6" providerId="LiveId" clId="{3168D704-5A68-4F44-8D5C-B9052B517B88}" dt="2020-07-18T10:26:03.768" v="894" actId="478"/>
          <ac:spMkLst>
            <pc:docMk/>
            <pc:sldMk cId="3063859542" sldId="272"/>
            <ac:spMk id="2" creationId="{7FBBCC21-E449-46A4-AED8-517F728222F1}"/>
          </ac:spMkLst>
        </pc:spChg>
        <pc:spChg chg="add mod">
          <ac:chgData name="Mahi Uddin" userId="e12d8e31e8d791c6" providerId="LiveId" clId="{3168D704-5A68-4F44-8D5C-B9052B517B88}" dt="2020-07-18T10:30:09.642" v="1038" actId="1076"/>
          <ac:spMkLst>
            <pc:docMk/>
            <pc:sldMk cId="3063859542" sldId="272"/>
            <ac:spMk id="3" creationId="{CEECD1C8-5509-42DC-A969-7D24474B13CA}"/>
          </ac:spMkLst>
        </pc:spChg>
        <pc:spChg chg="add mod">
          <ac:chgData name="Mahi Uddin" userId="e12d8e31e8d791c6" providerId="LiveId" clId="{3168D704-5A68-4F44-8D5C-B9052B517B88}" dt="2020-07-18T10:30:38.202" v="1043" actId="1076"/>
          <ac:spMkLst>
            <pc:docMk/>
            <pc:sldMk cId="3063859542" sldId="272"/>
            <ac:spMk id="7" creationId="{F4D994DD-AD68-4D16-8A26-8806687C3517}"/>
          </ac:spMkLst>
        </pc:spChg>
        <pc:picChg chg="add mod">
          <ac:chgData name="Mahi Uddin" userId="e12d8e31e8d791c6" providerId="LiveId" clId="{3168D704-5A68-4F44-8D5C-B9052B517B88}" dt="2020-07-18T10:30:32.314" v="1041" actId="1076"/>
          <ac:picMkLst>
            <pc:docMk/>
            <pc:sldMk cId="3063859542" sldId="272"/>
            <ac:picMk id="5" creationId="{4AE50853-364C-4764-A42F-7D492D75651A}"/>
          </ac:picMkLst>
        </pc:picChg>
      </pc:sldChg>
      <pc:sldChg chg="addSp delSp modSp new mod modTransition modAnim">
        <pc:chgData name="Mahi Uddin" userId="e12d8e31e8d791c6" providerId="LiveId" clId="{3168D704-5A68-4F44-8D5C-B9052B517B88}" dt="2020-07-18T10:33:33.166" v="1117"/>
        <pc:sldMkLst>
          <pc:docMk/>
          <pc:sldMk cId="2717881505" sldId="273"/>
        </pc:sldMkLst>
        <pc:spChg chg="del mod">
          <ac:chgData name="Mahi Uddin" userId="e12d8e31e8d791c6" providerId="LiveId" clId="{3168D704-5A68-4F44-8D5C-B9052B517B88}" dt="2020-07-18T10:31:10.707" v="1047" actId="478"/>
          <ac:spMkLst>
            <pc:docMk/>
            <pc:sldMk cId="2717881505" sldId="273"/>
            <ac:spMk id="2" creationId="{7BF5A6EF-A8AD-42A3-BDB6-85F13BBE20AD}"/>
          </ac:spMkLst>
        </pc:spChg>
        <pc:spChg chg="add mod">
          <ac:chgData name="Mahi Uddin" userId="e12d8e31e8d791c6" providerId="LiveId" clId="{3168D704-5A68-4F44-8D5C-B9052B517B88}" dt="2020-07-18T10:33:15.162" v="1114" actId="1076"/>
          <ac:spMkLst>
            <pc:docMk/>
            <pc:sldMk cId="2717881505" sldId="273"/>
            <ac:spMk id="5" creationId="{23B87150-C055-4202-BAA7-9D83B1C38571}"/>
          </ac:spMkLst>
        </pc:spChg>
        <pc:picChg chg="add mod">
          <ac:chgData name="Mahi Uddin" userId="e12d8e31e8d791c6" providerId="LiveId" clId="{3168D704-5A68-4F44-8D5C-B9052B517B88}" dt="2020-07-18T10:31:38.690" v="1049" actId="14100"/>
          <ac:picMkLst>
            <pc:docMk/>
            <pc:sldMk cId="2717881505" sldId="273"/>
            <ac:picMk id="4" creationId="{48414D13-D383-4A8F-8C78-731834DA96A2}"/>
          </ac:picMkLst>
        </pc:picChg>
      </pc:sldChg>
      <pc:sldChg chg="addSp delSp modSp new mod modTransition modAnim">
        <pc:chgData name="Mahi Uddin" userId="e12d8e31e8d791c6" providerId="LiveId" clId="{3168D704-5A68-4F44-8D5C-B9052B517B88}" dt="2020-07-18T10:41:28.699" v="1338"/>
        <pc:sldMkLst>
          <pc:docMk/>
          <pc:sldMk cId="2493723779" sldId="274"/>
        </pc:sldMkLst>
        <pc:spChg chg="del">
          <ac:chgData name="Mahi Uddin" userId="e12d8e31e8d791c6" providerId="LiveId" clId="{3168D704-5A68-4F44-8D5C-B9052B517B88}" dt="2020-07-18T10:33:38.021" v="1118" actId="478"/>
          <ac:spMkLst>
            <pc:docMk/>
            <pc:sldMk cId="2493723779" sldId="274"/>
            <ac:spMk id="2" creationId="{20B8AA71-3AF3-47E5-AACE-3AA0EB9A0E52}"/>
          </ac:spMkLst>
        </pc:spChg>
        <pc:spChg chg="add mod">
          <ac:chgData name="Mahi Uddin" userId="e12d8e31e8d791c6" providerId="LiveId" clId="{3168D704-5A68-4F44-8D5C-B9052B517B88}" dt="2020-07-18T10:36:46.962" v="1149" actId="1076"/>
          <ac:spMkLst>
            <pc:docMk/>
            <pc:sldMk cId="2493723779" sldId="274"/>
            <ac:spMk id="5" creationId="{EBBF0E3F-A4DA-49E1-8D3F-9EF2B3F69AE0}"/>
          </ac:spMkLst>
        </pc:spChg>
        <pc:spChg chg="add mod">
          <ac:chgData name="Mahi Uddin" userId="e12d8e31e8d791c6" providerId="LiveId" clId="{3168D704-5A68-4F44-8D5C-B9052B517B88}" dt="2020-07-18T10:39:12.628" v="1261" actId="255"/>
          <ac:spMkLst>
            <pc:docMk/>
            <pc:sldMk cId="2493723779" sldId="274"/>
            <ac:spMk id="7" creationId="{08915B96-C9D9-40FC-9787-6EB1CE85D4D3}"/>
          </ac:spMkLst>
        </pc:spChg>
        <pc:spChg chg="add mod">
          <ac:chgData name="Mahi Uddin" userId="e12d8e31e8d791c6" providerId="LiveId" clId="{3168D704-5A68-4F44-8D5C-B9052B517B88}" dt="2020-07-18T10:39:12.628" v="1261" actId="255"/>
          <ac:spMkLst>
            <pc:docMk/>
            <pc:sldMk cId="2493723779" sldId="274"/>
            <ac:spMk id="9" creationId="{51D1B69D-AF68-4B6C-926C-854EAEF11924}"/>
          </ac:spMkLst>
        </pc:spChg>
        <pc:spChg chg="add mod">
          <ac:chgData name="Mahi Uddin" userId="e12d8e31e8d791c6" providerId="LiveId" clId="{3168D704-5A68-4F44-8D5C-B9052B517B88}" dt="2020-07-18T10:39:12.628" v="1261" actId="255"/>
          <ac:spMkLst>
            <pc:docMk/>
            <pc:sldMk cId="2493723779" sldId="274"/>
            <ac:spMk id="11" creationId="{0351CE29-F704-4E4A-83F9-AE116A910A25}"/>
          </ac:spMkLst>
        </pc:spChg>
        <pc:spChg chg="add mod">
          <ac:chgData name="Mahi Uddin" userId="e12d8e31e8d791c6" providerId="LiveId" clId="{3168D704-5A68-4F44-8D5C-B9052B517B88}" dt="2020-07-18T10:40:44.488" v="1328" actId="1037"/>
          <ac:spMkLst>
            <pc:docMk/>
            <pc:sldMk cId="2493723779" sldId="274"/>
            <ac:spMk id="13" creationId="{D5CDAD05-7B88-49CA-AE61-752212414BC3}"/>
          </ac:spMkLst>
        </pc:spChg>
        <pc:spChg chg="add mod">
          <ac:chgData name="Mahi Uddin" userId="e12d8e31e8d791c6" providerId="LiveId" clId="{3168D704-5A68-4F44-8D5C-B9052B517B88}" dt="2020-07-18T10:40:24.302" v="1281" actId="13822"/>
          <ac:spMkLst>
            <pc:docMk/>
            <pc:sldMk cId="2493723779" sldId="274"/>
            <ac:spMk id="14" creationId="{1CBC7FB0-8F18-45B4-8EC8-B4992C1A3FD9}"/>
          </ac:spMkLst>
        </pc:spChg>
        <pc:spChg chg="add mod">
          <ac:chgData name="Mahi Uddin" userId="e12d8e31e8d791c6" providerId="LiveId" clId="{3168D704-5A68-4F44-8D5C-B9052B517B88}" dt="2020-07-18T10:40:51.214" v="1329" actId="13822"/>
          <ac:spMkLst>
            <pc:docMk/>
            <pc:sldMk cId="2493723779" sldId="274"/>
            <ac:spMk id="16" creationId="{5A95F7B3-5BEE-4D94-A7D5-77E63F0870A0}"/>
          </ac:spMkLst>
        </pc:spChg>
        <pc:picChg chg="add mod">
          <ac:chgData name="Mahi Uddin" userId="e12d8e31e8d791c6" providerId="LiveId" clId="{3168D704-5A68-4F44-8D5C-B9052B517B88}" dt="2020-07-18T10:36:44.674" v="1148" actId="14100"/>
          <ac:picMkLst>
            <pc:docMk/>
            <pc:sldMk cId="2493723779" sldId="274"/>
            <ac:picMk id="4" creationId="{441067AA-23F3-4ADF-B748-8F921EBB8D27}"/>
          </ac:picMkLst>
        </pc:picChg>
      </pc:sldChg>
      <pc:sldChg chg="modSp add mod modTransition">
        <pc:chgData name="Mahi Uddin" userId="e12d8e31e8d791c6" providerId="LiveId" clId="{3168D704-5A68-4F44-8D5C-B9052B517B88}" dt="2020-07-18T10:54:52.422" v="1580" actId="20577"/>
        <pc:sldMkLst>
          <pc:docMk/>
          <pc:sldMk cId="3013780834" sldId="275"/>
        </pc:sldMkLst>
        <pc:spChg chg="mod">
          <ac:chgData name="Mahi Uddin" userId="e12d8e31e8d791c6" providerId="LiveId" clId="{3168D704-5A68-4F44-8D5C-B9052B517B88}" dt="2020-07-18T10:42:22.342" v="1379" actId="20577"/>
          <ac:spMkLst>
            <pc:docMk/>
            <pc:sldMk cId="3013780834" sldId="275"/>
            <ac:spMk id="4" creationId="{B7661BFC-E992-4A49-933A-C860D6AB8B72}"/>
          </ac:spMkLst>
        </pc:spChg>
        <pc:spChg chg="mod">
          <ac:chgData name="Mahi Uddin" userId="e12d8e31e8d791c6" providerId="LiveId" clId="{3168D704-5A68-4F44-8D5C-B9052B517B88}" dt="2020-07-18T10:42:43.630" v="1403" actId="13822"/>
          <ac:spMkLst>
            <pc:docMk/>
            <pc:sldMk cId="3013780834" sldId="275"/>
            <ac:spMk id="6" creationId="{4E4A3056-A005-431F-87B8-39ABF60FB066}"/>
          </ac:spMkLst>
        </pc:spChg>
        <pc:spChg chg="mod">
          <ac:chgData name="Mahi Uddin" userId="e12d8e31e8d791c6" providerId="LiveId" clId="{3168D704-5A68-4F44-8D5C-B9052B517B88}" dt="2020-07-18T10:54:28.748" v="1567" actId="20577"/>
          <ac:spMkLst>
            <pc:docMk/>
            <pc:sldMk cId="3013780834" sldId="275"/>
            <ac:spMk id="8" creationId="{71CC898E-CE80-4426-AF20-7A42308B3666}"/>
          </ac:spMkLst>
        </pc:spChg>
        <pc:spChg chg="mod">
          <ac:chgData name="Mahi Uddin" userId="e12d8e31e8d791c6" providerId="LiveId" clId="{3168D704-5A68-4F44-8D5C-B9052B517B88}" dt="2020-07-18T10:43:20.118" v="1428" actId="20577"/>
          <ac:spMkLst>
            <pc:docMk/>
            <pc:sldMk cId="3013780834" sldId="275"/>
            <ac:spMk id="10" creationId="{A06394BA-780F-490F-AE31-C059CEC5295C}"/>
          </ac:spMkLst>
        </pc:spChg>
        <pc:spChg chg="mod">
          <ac:chgData name="Mahi Uddin" userId="e12d8e31e8d791c6" providerId="LiveId" clId="{3168D704-5A68-4F44-8D5C-B9052B517B88}" dt="2020-07-18T10:45:09.027" v="1519" actId="14100"/>
          <ac:spMkLst>
            <pc:docMk/>
            <pc:sldMk cId="3013780834" sldId="275"/>
            <ac:spMk id="14" creationId="{7F55EEFC-3872-44BD-80A9-FF47C82A07C7}"/>
          </ac:spMkLst>
        </pc:spChg>
        <pc:spChg chg="mod">
          <ac:chgData name="Mahi Uddin" userId="e12d8e31e8d791c6" providerId="LiveId" clId="{3168D704-5A68-4F44-8D5C-B9052B517B88}" dt="2020-07-18T10:45:06.092" v="1518" actId="14100"/>
          <ac:spMkLst>
            <pc:docMk/>
            <pc:sldMk cId="3013780834" sldId="275"/>
            <ac:spMk id="16" creationId="{56C3EC97-185F-4AE6-A959-F7803CCC49B4}"/>
          </ac:spMkLst>
        </pc:spChg>
        <pc:spChg chg="mod">
          <ac:chgData name="Mahi Uddin" userId="e12d8e31e8d791c6" providerId="LiveId" clId="{3168D704-5A68-4F44-8D5C-B9052B517B88}" dt="2020-07-18T10:45:03.133" v="1517" actId="14100"/>
          <ac:spMkLst>
            <pc:docMk/>
            <pc:sldMk cId="3013780834" sldId="275"/>
            <ac:spMk id="18" creationId="{F7B3893D-CD77-4F02-96B7-C40941EBE554}"/>
          </ac:spMkLst>
        </pc:spChg>
        <pc:spChg chg="mod">
          <ac:chgData name="Mahi Uddin" userId="e12d8e31e8d791c6" providerId="LiveId" clId="{3168D704-5A68-4F44-8D5C-B9052B517B88}" dt="2020-07-18T10:45:32.002" v="1530" actId="20577"/>
          <ac:spMkLst>
            <pc:docMk/>
            <pc:sldMk cId="3013780834" sldId="275"/>
            <ac:spMk id="20" creationId="{48C830A9-0DF0-44E9-B77C-6896C78513C8}"/>
          </ac:spMkLst>
        </pc:spChg>
        <pc:spChg chg="mod">
          <ac:chgData name="Mahi Uddin" userId="e12d8e31e8d791c6" providerId="LiveId" clId="{3168D704-5A68-4F44-8D5C-B9052B517B88}" dt="2020-07-18T10:54:52.422" v="1580" actId="20577"/>
          <ac:spMkLst>
            <pc:docMk/>
            <pc:sldMk cId="3013780834" sldId="275"/>
            <ac:spMk id="24" creationId="{DE4C56C1-3C93-4B4A-B46C-B6235C3F8ACD}"/>
          </ac:spMkLst>
        </pc:spChg>
      </pc:sldChg>
      <pc:sldChg chg="addSp delSp modSp new mod modTransition">
        <pc:chgData name="Mahi Uddin" userId="e12d8e31e8d791c6" providerId="LiveId" clId="{3168D704-5A68-4F44-8D5C-B9052B517B88}" dt="2020-07-18T10:52:43.200" v="1542" actId="1076"/>
        <pc:sldMkLst>
          <pc:docMk/>
          <pc:sldMk cId="4282922368" sldId="276"/>
        </pc:sldMkLst>
        <pc:spChg chg="del mod">
          <ac:chgData name="Mahi Uddin" userId="e12d8e31e8d791c6" providerId="LiveId" clId="{3168D704-5A68-4F44-8D5C-B9052B517B88}" dt="2020-07-18T10:45:58.813" v="1534" actId="478"/>
          <ac:spMkLst>
            <pc:docMk/>
            <pc:sldMk cId="4282922368" sldId="276"/>
            <ac:spMk id="2" creationId="{1D712D54-9636-4734-B420-E03145B69A48}"/>
          </ac:spMkLst>
        </pc:spChg>
        <pc:picChg chg="add mod">
          <ac:chgData name="Mahi Uddin" userId="e12d8e31e8d791c6" providerId="LiveId" clId="{3168D704-5A68-4F44-8D5C-B9052B517B88}" dt="2020-07-18T10:52:43.200" v="1542" actId="1076"/>
          <ac:picMkLst>
            <pc:docMk/>
            <pc:sldMk cId="4282922368" sldId="276"/>
            <ac:picMk id="4" creationId="{AF49C57F-70CB-4AD6-805C-B0E8EDFD2C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352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982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26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68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982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47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39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23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23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83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53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1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886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04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80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68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21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97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0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64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213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099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2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58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069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177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45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4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609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27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69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52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4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7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27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69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5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22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598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76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8478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483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456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55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85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122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02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4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67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68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52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934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120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4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8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88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22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48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2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12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658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49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86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35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618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42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58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12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2659-52DF-4968-BA0B-760114BE3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49A90-9E6A-4D07-ABBA-8328A6E1C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4A538-C742-41EB-8E8B-F35B50F5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E5266-7023-4D07-8481-0B3B2013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60536-AAAA-4156-886E-1A8418C3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869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B5C5-AFDF-431A-BFEB-CFE72E5A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C32F2-20DF-4834-BDAB-CD8E374F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568F9-AA87-41D4-B847-D0FE72F1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F61F4-2EC6-4F04-8AD7-24F48E01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6BCF-FDFF-40F3-BB9E-AA6CB694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0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DA13-5747-4211-B135-FE9A9AC5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EDFBB-F8AA-4E8E-A962-71BE84EA1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A7636-34A5-40EF-990A-FB622B31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8F53B-4D4B-4C4D-8B47-80A098BB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26E4E-D76C-4FDA-A452-D967EC3E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525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B0A1-1200-4098-89E2-A9C9E601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F59E0-4159-4D1F-AC35-41CE956B1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799C1-FFD5-4828-8A21-AE6030964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5BB69-759B-43C3-914C-86637F39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7651D-7CCD-425F-8750-7E2546FC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029F9-7F66-4BCF-9928-2A475929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4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DDF5-BAE7-46A5-8A1F-07F35FC2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76B6-CD23-4284-B7EA-0AC4DC67B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98B4A-735A-46C6-B959-F159B2FD6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5B7CF-550E-429B-92C1-3C070E31C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E8A13-7CC3-4F68-87E5-3FB6E6203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176ED-7358-4B06-A90C-C70D450A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98FC7-416C-4849-A2CC-A98C3EA7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7A083-BB67-4980-AC8B-73A885A5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8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3EA6-281F-46CC-98BC-8900712F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6C3AA1-71EC-49D1-8C46-2004EE6E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3AB35-3506-4DDA-ACED-9C90084B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411E5-6A0D-42A6-A620-0A4D12C7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03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3D989-E173-48BA-BE00-5EDC6638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AF742-817B-4DD3-8D69-32F82503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EE5E0-3DC9-44C7-B57F-E9E027CB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7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189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35CE-3201-4DE0-BA6F-695BB06E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92956-399C-4327-AE1C-07B7FAE9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21BC9-A731-46A8-A036-6BD3B26BB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8BEA3-7817-41EB-85AC-636911F9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8FFE0-7308-414B-A33F-D7A9F38E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D9AA6-51E7-4CEF-9A33-009DB5BE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17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EB0D-BE00-44CB-ACCA-49E4299E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EB4B4-2526-4FBB-BBC8-99039686C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51BE1-07CC-4608-9F33-D09543396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DC198-6C68-42F2-BBA0-76134584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93B6C-F385-41B6-95D1-0D9A0342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09C84-F172-4D6E-B497-54B8CD7D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638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43C7-DDB9-4787-AC6F-0218C893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52469-C2F5-4CD7-A4B6-F9009F7BC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90A24-2696-41C7-B03D-041FAC9E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6E5B-939A-4CD8-889B-B943A321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C063-3C3E-4C3C-B1B6-819AA553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046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7F77A1-8F7D-4342-A925-5955409F0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66DC2-0032-4CD6-8373-ACC121C6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18F02-41A6-4D79-8C7A-949D5866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007DF-5125-4197-ABD2-398B7012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C1EBF-C3FA-41A0-990D-ADB8B8E6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80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919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11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31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69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27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1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003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548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80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645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062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60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549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5815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334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908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48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8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2710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64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422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0653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0101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82834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650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97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23295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3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14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475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78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27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7995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7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6628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628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53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3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35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0007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2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24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99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51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5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31675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81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65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3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9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1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91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8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61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62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03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82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79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30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24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9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92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91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69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86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601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24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98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12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53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399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7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070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7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6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96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4284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33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6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112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102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968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236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731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4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0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96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6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55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5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480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2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7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8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9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719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7293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505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036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92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342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13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72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64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96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308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219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8391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069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21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92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0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85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62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81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8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0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3.jp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378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76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7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9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99077E-1F2C-4A2F-A43E-CF9B73FA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B0794-7EC5-49E9-907D-D5860F2D9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5241D-9C20-41D6-B145-CFB871F15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A82C1-D461-4716-B114-C19D24D53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D9E7D-0583-4AFD-B988-B88F1762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1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380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64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6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05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  <p:sldLayoutId id="2147484196" r:id="rId15"/>
    <p:sldLayoutId id="2147484197" r:id="rId16"/>
    <p:sldLayoutId id="21474841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2DB916-3561-43B1-928F-B2FC5B208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8" y="0"/>
            <a:ext cx="11670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8313FB-8E8A-41C6-B660-5ACE97BEE531}"/>
              </a:ext>
            </a:extLst>
          </p:cNvPr>
          <p:cNvSpPr txBox="1"/>
          <p:nvPr/>
        </p:nvSpPr>
        <p:spPr>
          <a:xfrm>
            <a:off x="4910519" y="839069"/>
            <a:ext cx="147829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856C-EAAC-4587-B374-E9DDC493870F}"/>
              </a:ext>
            </a:extLst>
          </p:cNvPr>
          <p:cNvSpPr txBox="1"/>
          <p:nvPr/>
        </p:nvSpPr>
        <p:spPr>
          <a:xfrm>
            <a:off x="1106594" y="2385516"/>
            <a:ext cx="46746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একজন শিক্ষার্থী.........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33901-ECED-4961-9AA1-767A49FFC689}"/>
              </a:ext>
            </a:extLst>
          </p:cNvPr>
          <p:cNvSpPr txBox="1"/>
          <p:nvPr/>
        </p:nvSpPr>
        <p:spPr>
          <a:xfrm>
            <a:off x="1603525" y="3410915"/>
            <a:ext cx="478528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বইয়ের সংজ্ঞা বলতে পারবে।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8DF75-4CCD-42EC-A4A0-DC3A405F41C0}"/>
              </a:ext>
            </a:extLst>
          </p:cNvPr>
          <p:cNvSpPr txBox="1"/>
          <p:nvPr/>
        </p:nvSpPr>
        <p:spPr>
          <a:xfrm>
            <a:off x="1599956" y="5161937"/>
            <a:ext cx="537999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বইয়ের ছক অঙ্কন করতে পারবে।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8F04A-2D00-44CE-8753-11C10B7EE16C}"/>
              </a:ext>
            </a:extLst>
          </p:cNvPr>
          <p:cNvSpPr txBox="1"/>
          <p:nvPr/>
        </p:nvSpPr>
        <p:spPr>
          <a:xfrm>
            <a:off x="1599956" y="6031711"/>
            <a:ext cx="500169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দু’ঘরা নগদান বই প্রস্তুত করতে পারবে।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920-5712-4694-8E3D-6D1FD0334F18}"/>
              </a:ext>
            </a:extLst>
          </p:cNvPr>
          <p:cNvSpPr txBox="1"/>
          <p:nvPr/>
        </p:nvSpPr>
        <p:spPr>
          <a:xfrm>
            <a:off x="1603525" y="4280689"/>
            <a:ext cx="542488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বইয়ের শ্রেণিবিভাগ বলতে পারবে।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2CE361-EC95-4B14-A422-405B60706465}"/>
              </a:ext>
            </a:extLst>
          </p:cNvPr>
          <p:cNvSpPr txBox="1"/>
          <p:nvPr/>
        </p:nvSpPr>
        <p:spPr>
          <a:xfrm>
            <a:off x="4448013" y="852407"/>
            <a:ext cx="1843774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বইঃ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3B54C-9A12-4F26-98CE-15D177C79E09}"/>
              </a:ext>
            </a:extLst>
          </p:cNvPr>
          <p:cNvSpPr txBox="1"/>
          <p:nvPr/>
        </p:nvSpPr>
        <p:spPr>
          <a:xfrm>
            <a:off x="431369" y="3673098"/>
            <a:ext cx="1132926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যেই বইতে সকল প্রকার নগদ লেনদেন হিসাবভুক্ত করা হয় তাকে নগদান বই বলে।এই বইতে সকল প্রকার নগদ ও ব্যাংক সংক্রান্ত প্রাপ্তি ও প্রদান হিসাবভুক্ত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B25ADB-AE4F-4586-83B6-70592E2E135C}"/>
              </a:ext>
            </a:extLst>
          </p:cNvPr>
          <p:cNvSpPr txBox="1"/>
          <p:nvPr/>
        </p:nvSpPr>
        <p:spPr>
          <a:xfrm>
            <a:off x="3936569" y="604434"/>
            <a:ext cx="4052713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বইয়ের শ্রেণিবিভাগঃ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3AAE0-B661-4C49-A754-DB551D43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8" y="1999282"/>
            <a:ext cx="11825207" cy="46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110D9E-9906-47A9-8059-08A54286ABBC}"/>
              </a:ext>
            </a:extLst>
          </p:cNvPr>
          <p:cNvSpPr txBox="1"/>
          <p:nvPr/>
        </p:nvSpPr>
        <p:spPr>
          <a:xfrm>
            <a:off x="4226501" y="317068"/>
            <a:ext cx="3874779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বইয়ের ছক সমূহঃ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1EE61-6493-464B-BFBA-D5AB5ADFE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0"/>
          <a:stretch/>
        </p:blipFill>
        <p:spPr>
          <a:xfrm>
            <a:off x="334682" y="1921789"/>
            <a:ext cx="11537020" cy="2003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B00D7-1E57-45E8-A40C-428E2B04D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5"/>
          <a:stretch/>
        </p:blipFill>
        <p:spPr>
          <a:xfrm>
            <a:off x="266789" y="5133400"/>
            <a:ext cx="11794210" cy="1456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987D9A-5CD3-4AB9-8423-EB075FC4B49E}"/>
              </a:ext>
            </a:extLst>
          </p:cNvPr>
          <p:cNvSpPr txBox="1"/>
          <p:nvPr/>
        </p:nvSpPr>
        <p:spPr>
          <a:xfrm>
            <a:off x="4906976" y="1370000"/>
            <a:ext cx="251383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একঘরা নগদান বই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AC9F2-FC83-404D-B31D-482E89EDB8A4}"/>
              </a:ext>
            </a:extLst>
          </p:cNvPr>
          <p:cNvSpPr txBox="1"/>
          <p:nvPr/>
        </p:nvSpPr>
        <p:spPr>
          <a:xfrm>
            <a:off x="4880763" y="4538432"/>
            <a:ext cx="243047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দুইঘরা নগদান বই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4ADE58-1194-49D5-B3F1-0635B55BA3CD}"/>
              </a:ext>
            </a:extLst>
          </p:cNvPr>
          <p:cNvSpPr txBox="1"/>
          <p:nvPr/>
        </p:nvSpPr>
        <p:spPr>
          <a:xfrm>
            <a:off x="4158610" y="425556"/>
            <a:ext cx="3874779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বইয়ের ছক সমূহঃ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20D05-C324-4B4B-B560-03CDEE211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/>
          <a:stretch/>
        </p:blipFill>
        <p:spPr>
          <a:xfrm>
            <a:off x="245388" y="3115159"/>
            <a:ext cx="11701221" cy="3115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9DD45-1309-4198-AF96-A93FD3937BD7}"/>
              </a:ext>
            </a:extLst>
          </p:cNvPr>
          <p:cNvSpPr txBox="1"/>
          <p:nvPr/>
        </p:nvSpPr>
        <p:spPr>
          <a:xfrm>
            <a:off x="4762139" y="2058704"/>
            <a:ext cx="266771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তিনঘরা নগদান বই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59730-7D5D-4FAC-8F75-605242BF1338}"/>
              </a:ext>
            </a:extLst>
          </p:cNvPr>
          <p:cNvSpPr txBox="1"/>
          <p:nvPr/>
        </p:nvSpPr>
        <p:spPr>
          <a:xfrm>
            <a:off x="4070360" y="83333"/>
            <a:ext cx="33570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দুইঘরা নগদান বই প্রস্তুতঃ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44E32-8FBB-4E39-872C-0C31BE3358E8}"/>
              </a:ext>
            </a:extLst>
          </p:cNvPr>
          <p:cNvSpPr txBox="1"/>
          <p:nvPr/>
        </p:nvSpPr>
        <p:spPr>
          <a:xfrm>
            <a:off x="563168" y="102991"/>
            <a:ext cx="15408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সমস্যাঃ০৫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BCFCD-B770-42AA-9B2C-08BA2C48DFF8}"/>
              </a:ext>
            </a:extLst>
          </p:cNvPr>
          <p:cNvSpPr txBox="1"/>
          <p:nvPr/>
        </p:nvSpPr>
        <p:spPr>
          <a:xfrm>
            <a:off x="9373892" y="42335"/>
            <a:ext cx="23086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বোর্ড ২০১৮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8D071-1D33-467F-8F54-FEF2210D312F}"/>
              </a:ext>
            </a:extLst>
          </p:cNvPr>
          <p:cNvSpPr txBox="1"/>
          <p:nvPr/>
        </p:nvSpPr>
        <p:spPr>
          <a:xfrm>
            <a:off x="550251" y="932912"/>
            <a:ext cx="110914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 লেনদেনগুলো ২০১৭ সালের এপ্রিল মাসে সাবিনা অ্যান্ড সন্স এর ব্যবসায় হতে নেয়া হয়েছেঃ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52F6E-6816-4016-81CF-33C3BFE80066}"/>
              </a:ext>
            </a:extLst>
          </p:cNvPr>
          <p:cNvSpPr txBox="1"/>
          <p:nvPr/>
        </p:nvSpPr>
        <p:spPr>
          <a:xfrm>
            <a:off x="550251" y="1587295"/>
            <a:ext cx="962635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২০১৭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০১		প্রারম্ভিক নগদ তহবিল ও ব্যাংক জমার উদ্বৃত্ত যথাক্রমে ২০,০০০ টাকা ও ৮০,০০০ টাকা।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E6FE2-C7B6-4492-8AFA-689A053AFF87}"/>
              </a:ext>
            </a:extLst>
          </p:cNvPr>
          <p:cNvSpPr txBox="1"/>
          <p:nvPr/>
        </p:nvSpPr>
        <p:spPr>
          <a:xfrm>
            <a:off x="550251" y="2502087"/>
            <a:ext cx="782618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০৫		নগদে পণ্য ক্রয় ৪,০০০ টাকা এবং নগদে পণ্য বিক্রয় ১২,০০০ টাকা।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CAEC8B-D787-4AA8-9535-10E9CC5D7BE1}"/>
              </a:ext>
            </a:extLst>
          </p:cNvPr>
          <p:cNvSpPr txBox="1"/>
          <p:nvPr/>
        </p:nvSpPr>
        <p:spPr>
          <a:xfrm>
            <a:off x="563169" y="3072938"/>
            <a:ext cx="105336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০৭		আসবাবপত্র ক্রয় করা হয়েছে ২০,০০০ টাকা। এর মুল্য বাবদ নগদে ১০,০০০ টাকা এবং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	 		অবশিষ্ট ১০,০০০ টাকা চেকের মাধ্যমে পরিশোধ করা হলো।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A9D15-1A76-4A57-A937-91018D58443D}"/>
              </a:ext>
            </a:extLst>
          </p:cNvPr>
          <p:cNvSpPr txBox="1"/>
          <p:nvPr/>
        </p:nvSpPr>
        <p:spPr>
          <a:xfrm>
            <a:off x="563169" y="4001908"/>
            <a:ext cx="40286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০৮		ধারে বিক্রয় ৫,০০০ টাকা।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1BD270-490A-4F03-9A46-0C00A63FB41B}"/>
              </a:ext>
            </a:extLst>
          </p:cNvPr>
          <p:cNvSpPr txBox="1"/>
          <p:nvPr/>
        </p:nvSpPr>
        <p:spPr>
          <a:xfrm>
            <a:off x="563169" y="4558586"/>
            <a:ext cx="952536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১০		বেতন ৮,৮০০ টাকা নগদে এবং বিমা সেলামি ২,৪০০ টাকা চেকে পরিশোধ করা হলো।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E047B-DF1A-4AD0-B4CE-E5FF6C8D187D}"/>
              </a:ext>
            </a:extLst>
          </p:cNvPr>
          <p:cNvSpPr txBox="1"/>
          <p:nvPr/>
        </p:nvSpPr>
        <p:spPr>
          <a:xfrm>
            <a:off x="563168" y="5118219"/>
            <a:ext cx="771557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১৩		মকলেস ট্রেডার্স এর নিকট থেকে ১৬,০০০ টাকা নগদে পাওয়া গেল।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565B8B-A73A-49F5-A6BD-8EA53A9137E6}"/>
              </a:ext>
            </a:extLst>
          </p:cNvPr>
          <p:cNvSpPr txBox="1"/>
          <p:nvPr/>
        </p:nvSpPr>
        <p:spPr>
          <a:xfrm>
            <a:off x="550251" y="5670947"/>
            <a:ext cx="69333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১৫		ব্যক্তিগত প্রয়োজনে ব্যাংক থেকে উত্তোলন ১২,০০০ টাকা।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375124-E839-4BF0-BB8B-5E15E6A56DA2}"/>
              </a:ext>
            </a:extLst>
          </p:cNvPr>
          <p:cNvSpPr txBox="1"/>
          <p:nvPr/>
        </p:nvSpPr>
        <p:spPr>
          <a:xfrm>
            <a:off x="563168" y="6231125"/>
            <a:ext cx="71913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১৮		পুরাতন আসবাবপত্র বিক্রয় করে ৬,০০০ টাকা পাওয়া গেল।।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9920B3-E6E0-46F6-9C66-0E52DADA3E75}"/>
              </a:ext>
            </a:extLst>
          </p:cNvPr>
          <p:cNvSpPr txBox="1"/>
          <p:nvPr/>
        </p:nvSpPr>
        <p:spPr>
          <a:xfrm>
            <a:off x="5036950" y="26839"/>
            <a:ext cx="16962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বাকি অংশঃ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4DF49-7D52-4421-A89A-1FA77BBFE6FC}"/>
              </a:ext>
            </a:extLst>
          </p:cNvPr>
          <p:cNvSpPr txBox="1"/>
          <p:nvPr/>
        </p:nvSpPr>
        <p:spPr>
          <a:xfrm>
            <a:off x="935127" y="1490817"/>
            <a:ext cx="54008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২৪		জীবন বিমা প্রিমিয়াম প্রদান ৯,০০০ টাকা।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20C13-F2E9-47B4-8523-1D04891DEB60}"/>
              </a:ext>
            </a:extLst>
          </p:cNvPr>
          <p:cNvSpPr txBox="1"/>
          <p:nvPr/>
        </p:nvSpPr>
        <p:spPr>
          <a:xfrm>
            <a:off x="935127" y="2049665"/>
            <a:ext cx="109263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২৫		নিপা এন্ড সন্স এর নিকট থেকে ২,৮০০ টাকার একখানা চেক প্রাপ্ত হয়ে তকনি ব্যাংকে জমা দেয়া হলো।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F5204-62CD-46E1-91F1-F49BDD2B8F9E}"/>
              </a:ext>
            </a:extLst>
          </p:cNvPr>
          <p:cNvSpPr txBox="1"/>
          <p:nvPr/>
        </p:nvSpPr>
        <p:spPr>
          <a:xfrm>
            <a:off x="935127" y="927406"/>
            <a:ext cx="53142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২১		ব্যাংকে ৪,৮০০ টাকা জমা দেয়া হলো।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BC4D3B-961B-4DD2-88D8-42BB3F3196D4}"/>
              </a:ext>
            </a:extLst>
          </p:cNvPr>
          <p:cNvSpPr txBox="1"/>
          <p:nvPr/>
        </p:nvSpPr>
        <p:spPr>
          <a:xfrm>
            <a:off x="963543" y="2605022"/>
            <a:ext cx="684193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২৮		অফিসের প্রয়োজনে ব্যাংক থেকে ৩,২০০ টাকা উত্তোলন।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281F7F-07B1-4ECB-96A9-E4796CFC17AA}"/>
              </a:ext>
            </a:extLst>
          </p:cNvPr>
          <p:cNvSpPr txBox="1"/>
          <p:nvPr/>
        </p:nvSpPr>
        <p:spPr>
          <a:xfrm>
            <a:off x="963543" y="3160379"/>
            <a:ext cx="60147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৩০	ব্যাংক উদ্বৃত্তের টাকা নগদে উত্তোলন করা হলো।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786C98-1C83-4C72-AF01-BCE566748951}"/>
              </a:ext>
            </a:extLst>
          </p:cNvPr>
          <p:cNvSpPr txBox="1"/>
          <p:nvPr/>
        </p:nvSpPr>
        <p:spPr>
          <a:xfrm>
            <a:off x="935126" y="3900497"/>
            <a:ext cx="9701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8EE0FF-D33A-49BB-A37E-7D75BC6B846B}"/>
              </a:ext>
            </a:extLst>
          </p:cNvPr>
          <p:cNvSpPr txBox="1"/>
          <p:nvPr/>
        </p:nvSpPr>
        <p:spPr>
          <a:xfrm>
            <a:off x="978407" y="4482011"/>
            <a:ext cx="78806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ক। ব্যাংক থেকে মোট উত্তোলনের পরিমাণ কত?(৩০ এপ্রিল দেখানর প্রয়োজন নেই)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6AE1CF-2BE7-43DD-8630-21CD9E05C333}"/>
              </a:ext>
            </a:extLst>
          </p:cNvPr>
          <p:cNvSpPr txBox="1"/>
          <p:nvPr/>
        </p:nvSpPr>
        <p:spPr>
          <a:xfrm>
            <a:off x="978407" y="5070152"/>
            <a:ext cx="42274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খ।  একখানা দু’ঘরা নগদান বই তৈরি কর।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5A6360-DFE6-4C92-88CB-0153BE38C318}"/>
              </a:ext>
            </a:extLst>
          </p:cNvPr>
          <p:cNvSpPr txBox="1"/>
          <p:nvPr/>
        </p:nvSpPr>
        <p:spPr>
          <a:xfrm>
            <a:off x="978407" y="5678432"/>
            <a:ext cx="45111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গ। বিক্রয় হিসাব ও উত্তোলন হিসাব তৈরি কর।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BA4C09-1B0F-43D3-8B72-C2DBBCF39465}"/>
              </a:ext>
            </a:extLst>
          </p:cNvPr>
          <p:cNvSpPr txBox="1"/>
          <p:nvPr/>
        </p:nvSpPr>
        <p:spPr>
          <a:xfrm>
            <a:off x="3209543" y="266472"/>
            <a:ext cx="584807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থেকে মোট উত্তোলনের পরিমাণ নির্ণয়ঃ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289C9-DE52-4EAA-976A-D6D1E4C527F0}"/>
              </a:ext>
            </a:extLst>
          </p:cNvPr>
          <p:cNvSpPr txBox="1"/>
          <p:nvPr/>
        </p:nvSpPr>
        <p:spPr>
          <a:xfrm>
            <a:off x="280363" y="266472"/>
            <a:ext cx="15600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FA130F-98AB-403B-82B3-1E559E51F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913802"/>
              </p:ext>
            </p:extLst>
          </p:nvPr>
        </p:nvGraphicFramePr>
        <p:xfrm>
          <a:off x="500169" y="2425700"/>
          <a:ext cx="11191661" cy="2006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12635">
                  <a:extLst>
                    <a:ext uri="{9D8B030D-6E8A-4147-A177-3AD203B41FA5}">
                      <a16:colId xmlns:a16="http://schemas.microsoft.com/office/drawing/2014/main" val="924614028"/>
                    </a:ext>
                  </a:extLst>
                </a:gridCol>
                <a:gridCol w="5365484">
                  <a:extLst>
                    <a:ext uri="{9D8B030D-6E8A-4147-A177-3AD203B41FA5}">
                      <a16:colId xmlns:a16="http://schemas.microsoft.com/office/drawing/2014/main" val="2648176995"/>
                    </a:ext>
                  </a:extLst>
                </a:gridCol>
                <a:gridCol w="2101483">
                  <a:extLst>
                    <a:ext uri="{9D8B030D-6E8A-4147-A177-3AD203B41FA5}">
                      <a16:colId xmlns:a16="http://schemas.microsoft.com/office/drawing/2014/main" val="1205324538"/>
                    </a:ext>
                  </a:extLst>
                </a:gridCol>
                <a:gridCol w="2012059">
                  <a:extLst>
                    <a:ext uri="{9D8B030D-6E8A-4147-A177-3AD203B41FA5}">
                      <a16:colId xmlns:a16="http://schemas.microsoft.com/office/drawing/2014/main" val="1663033067"/>
                    </a:ext>
                  </a:extLst>
                </a:gridCol>
              </a:tblGrid>
              <a:tr h="390239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11428"/>
                  </a:ext>
                </a:extLst>
              </a:tr>
              <a:tr h="1032984">
                <a:tc rowSpan="2"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২০১৭</a:t>
                      </a:r>
                    </a:p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১৫</a:t>
                      </a:r>
                    </a:p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bn-IN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ব্যক্তিগত প্রয়োজনে ব্যাংক থেকে উত্তোলন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অফিসের প্রয়োজনে ব্যাংক থেকে উত্তোলন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bn-IN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</a:p>
                    <a:p>
                      <a:pPr algn="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৩,২০০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১৫,২০০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7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752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8011BC-F993-4826-9DF3-CC7713D583A2}"/>
              </a:ext>
            </a:extLst>
          </p:cNvPr>
          <p:cNvSpPr txBox="1"/>
          <p:nvPr/>
        </p:nvSpPr>
        <p:spPr>
          <a:xfrm>
            <a:off x="4345940" y="34002"/>
            <a:ext cx="285687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সাবিনা অ্যান্ড সন্স-এর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দু’ঘরা নগদান বই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C122B-920B-48C6-A829-E73672D53AF6}"/>
              </a:ext>
            </a:extLst>
          </p:cNvPr>
          <p:cNvSpPr txBox="1"/>
          <p:nvPr/>
        </p:nvSpPr>
        <p:spPr>
          <a:xfrm>
            <a:off x="280363" y="266472"/>
            <a:ext cx="16193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খ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8C7652-BC4D-40EB-A52D-62D5F2DB7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837"/>
              </p:ext>
            </p:extLst>
          </p:nvPr>
        </p:nvGraphicFramePr>
        <p:xfrm>
          <a:off x="0" y="1231114"/>
          <a:ext cx="12192000" cy="5394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15878">
                  <a:extLst>
                    <a:ext uri="{9D8B030D-6E8A-4147-A177-3AD203B41FA5}">
                      <a16:colId xmlns:a16="http://schemas.microsoft.com/office/drawing/2014/main" val="3740925695"/>
                    </a:ext>
                  </a:extLst>
                </a:gridCol>
                <a:gridCol w="1937288">
                  <a:extLst>
                    <a:ext uri="{9D8B030D-6E8A-4147-A177-3AD203B41FA5}">
                      <a16:colId xmlns:a16="http://schemas.microsoft.com/office/drawing/2014/main" val="1981167311"/>
                    </a:ext>
                  </a:extLst>
                </a:gridCol>
                <a:gridCol w="511444">
                  <a:extLst>
                    <a:ext uri="{9D8B030D-6E8A-4147-A177-3AD203B41FA5}">
                      <a16:colId xmlns:a16="http://schemas.microsoft.com/office/drawing/2014/main" val="3025353270"/>
                    </a:ext>
                  </a:extLst>
                </a:gridCol>
                <a:gridCol w="402956">
                  <a:extLst>
                    <a:ext uri="{9D8B030D-6E8A-4147-A177-3AD203B41FA5}">
                      <a16:colId xmlns:a16="http://schemas.microsoft.com/office/drawing/2014/main" val="4150744255"/>
                    </a:ext>
                  </a:extLst>
                </a:gridCol>
                <a:gridCol w="1131376">
                  <a:extLst>
                    <a:ext uri="{9D8B030D-6E8A-4147-A177-3AD203B41FA5}">
                      <a16:colId xmlns:a16="http://schemas.microsoft.com/office/drawing/2014/main" val="542948862"/>
                    </a:ext>
                  </a:extLst>
                </a:gridCol>
                <a:gridCol w="997058">
                  <a:extLst>
                    <a:ext uri="{9D8B030D-6E8A-4147-A177-3AD203B41FA5}">
                      <a16:colId xmlns:a16="http://schemas.microsoft.com/office/drawing/2014/main" val="4018073651"/>
                    </a:ext>
                  </a:extLst>
                </a:gridCol>
                <a:gridCol w="1157207">
                  <a:extLst>
                    <a:ext uri="{9D8B030D-6E8A-4147-A177-3AD203B41FA5}">
                      <a16:colId xmlns:a16="http://schemas.microsoft.com/office/drawing/2014/main" val="529581334"/>
                    </a:ext>
                  </a:extLst>
                </a:gridCol>
                <a:gridCol w="1906291">
                  <a:extLst>
                    <a:ext uri="{9D8B030D-6E8A-4147-A177-3AD203B41FA5}">
                      <a16:colId xmlns:a16="http://schemas.microsoft.com/office/drawing/2014/main" val="107610959"/>
                    </a:ext>
                  </a:extLst>
                </a:gridCol>
                <a:gridCol w="402956">
                  <a:extLst>
                    <a:ext uri="{9D8B030D-6E8A-4147-A177-3AD203B41FA5}">
                      <a16:colId xmlns:a16="http://schemas.microsoft.com/office/drawing/2014/main" val="128214584"/>
                    </a:ext>
                  </a:extLst>
                </a:gridCol>
                <a:gridCol w="340963">
                  <a:extLst>
                    <a:ext uri="{9D8B030D-6E8A-4147-A177-3AD203B41FA5}">
                      <a16:colId xmlns:a16="http://schemas.microsoft.com/office/drawing/2014/main" val="1312507092"/>
                    </a:ext>
                  </a:extLst>
                </a:gridCol>
                <a:gridCol w="1208868">
                  <a:extLst>
                    <a:ext uri="{9D8B030D-6E8A-4147-A177-3AD203B41FA5}">
                      <a16:colId xmlns:a16="http://schemas.microsoft.com/office/drawing/2014/main" val="3977774421"/>
                    </a:ext>
                  </a:extLst>
                </a:gridCol>
                <a:gridCol w="1079715">
                  <a:extLst>
                    <a:ext uri="{9D8B030D-6E8A-4147-A177-3AD203B41FA5}">
                      <a16:colId xmlns:a16="http://schemas.microsoft.com/office/drawing/2014/main" val="4053237541"/>
                    </a:ext>
                  </a:extLst>
                </a:gridCol>
              </a:tblGrid>
              <a:tr h="359073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রঃ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 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পৄঃ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(টাকা)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(টাকা)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ভাঃ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 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পৄঃ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(টাকা)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(টাকা)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46751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২০১৭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০১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০৫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১৩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১৮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২১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২৫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২৮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৩০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 বি/ডি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 হিসাব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হিসাব(সি) 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হিসাব(সি)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হিসাব(সি)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৬,০০০</a:t>
                      </a: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৩,২০০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৬০,০০০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৮০,০০০</a:t>
                      </a: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৪,৮০০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২,৮০০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২০১৭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০৫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০৭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১০</a:t>
                      </a:r>
                    </a:p>
                    <a:p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১৫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২১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২৪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২৮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৩০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৩০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 হিসাব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 হিসাব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বিমা সেলামি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উত্তোলন হিসাব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 (সি)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উত্তোলন হিসাব</a:t>
                      </a: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(সি)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(সি) 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 সি/ডি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৮,৮০০</a:t>
                      </a: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৪,৮০০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৯,০০০</a:t>
                      </a: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৮০,৬০০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২,৪০০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৩,২০০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৬০,০০০</a:t>
                      </a:r>
                    </a:p>
                    <a:p>
                      <a:pPr algn="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661127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endParaRPr lang="en-US" sz="24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১,১৭,২০০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৮৭,৬০০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১,১৭,২০০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৮৭,৬০০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4207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AC5CF9-6CB5-4189-B29A-FB71A3597D77}"/>
              </a:ext>
            </a:extLst>
          </p:cNvPr>
          <p:cNvCxnSpPr>
            <a:cxnSpLocks/>
          </p:cNvCxnSpPr>
          <p:nvPr/>
        </p:nvCxnSpPr>
        <p:spPr>
          <a:xfrm>
            <a:off x="3967566" y="6533086"/>
            <a:ext cx="2128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C228FA-6563-4CA2-9FE4-F7AA4E5F6DBC}"/>
              </a:ext>
            </a:extLst>
          </p:cNvPr>
          <p:cNvCxnSpPr>
            <a:cxnSpLocks/>
          </p:cNvCxnSpPr>
          <p:nvPr/>
        </p:nvCxnSpPr>
        <p:spPr>
          <a:xfrm>
            <a:off x="9900834" y="6523304"/>
            <a:ext cx="2291166" cy="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80EB77-9F7D-410C-9823-B0049F356A6B}"/>
              </a:ext>
            </a:extLst>
          </p:cNvPr>
          <p:cNvSpPr txBox="1"/>
          <p:nvPr/>
        </p:nvSpPr>
        <p:spPr>
          <a:xfrm>
            <a:off x="280363" y="173483"/>
            <a:ext cx="160653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EC24344-1AAC-4C0D-A03F-2D7449705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68556"/>
              </p:ext>
            </p:extLst>
          </p:nvPr>
        </p:nvGraphicFramePr>
        <p:xfrm>
          <a:off x="280363" y="1060628"/>
          <a:ext cx="11668832" cy="1981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46959">
                  <a:extLst>
                    <a:ext uri="{9D8B030D-6E8A-4147-A177-3AD203B41FA5}">
                      <a16:colId xmlns:a16="http://schemas.microsoft.com/office/drawing/2014/main" val="1703965717"/>
                    </a:ext>
                  </a:extLst>
                </a:gridCol>
                <a:gridCol w="3952068">
                  <a:extLst>
                    <a:ext uri="{9D8B030D-6E8A-4147-A177-3AD203B41FA5}">
                      <a16:colId xmlns:a16="http://schemas.microsoft.com/office/drawing/2014/main" val="1663126173"/>
                    </a:ext>
                  </a:extLst>
                </a:gridCol>
                <a:gridCol w="666427">
                  <a:extLst>
                    <a:ext uri="{9D8B030D-6E8A-4147-A177-3AD203B41FA5}">
                      <a16:colId xmlns:a16="http://schemas.microsoft.com/office/drawing/2014/main" val="695519347"/>
                    </a:ext>
                  </a:extLst>
                </a:gridCol>
                <a:gridCol w="1348352">
                  <a:extLst>
                    <a:ext uri="{9D8B030D-6E8A-4147-A177-3AD203B41FA5}">
                      <a16:colId xmlns:a16="http://schemas.microsoft.com/office/drawing/2014/main" val="2870904915"/>
                    </a:ext>
                  </a:extLst>
                </a:gridCol>
                <a:gridCol w="1487838">
                  <a:extLst>
                    <a:ext uri="{9D8B030D-6E8A-4147-A177-3AD203B41FA5}">
                      <a16:colId xmlns:a16="http://schemas.microsoft.com/office/drawing/2014/main" val="2527816846"/>
                    </a:ext>
                  </a:extLst>
                </a:gridCol>
                <a:gridCol w="1379349">
                  <a:extLst>
                    <a:ext uri="{9D8B030D-6E8A-4147-A177-3AD203B41FA5}">
                      <a16:colId xmlns:a16="http://schemas.microsoft.com/office/drawing/2014/main" val="15582369"/>
                    </a:ext>
                  </a:extLst>
                </a:gridCol>
                <a:gridCol w="1487839">
                  <a:extLst>
                    <a:ext uri="{9D8B030D-6E8A-4147-A177-3AD203B41FA5}">
                      <a16:colId xmlns:a16="http://schemas.microsoft.com/office/drawing/2014/main" val="3391507383"/>
                    </a:ext>
                  </a:extLst>
                </a:gridCol>
              </a:tblGrid>
              <a:tr h="385210"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 পৃঃ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ব্যালেন্স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963491"/>
                  </a:ext>
                </a:extLst>
              </a:tr>
              <a:tr h="3852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176264"/>
                  </a:ext>
                </a:extLst>
              </a:tr>
              <a:tr h="38521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০৫</a:t>
                      </a: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০৮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</a:t>
                      </a:r>
                    </a:p>
                    <a:p>
                      <a:pPr algn="l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৫,০০০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১৭,০০০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928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195DDA6-9F1C-450D-AA83-F8A9F29337A1}"/>
              </a:ext>
            </a:extLst>
          </p:cNvPr>
          <p:cNvSpPr txBox="1"/>
          <p:nvPr/>
        </p:nvSpPr>
        <p:spPr>
          <a:xfrm>
            <a:off x="4818783" y="173482"/>
            <a:ext cx="177003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হিসাব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8687B35B-6C4B-4384-BB62-11D032A2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311776"/>
              </p:ext>
            </p:extLst>
          </p:nvPr>
        </p:nvGraphicFramePr>
        <p:xfrm>
          <a:off x="293281" y="4080218"/>
          <a:ext cx="11668832" cy="1981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46959">
                  <a:extLst>
                    <a:ext uri="{9D8B030D-6E8A-4147-A177-3AD203B41FA5}">
                      <a16:colId xmlns:a16="http://schemas.microsoft.com/office/drawing/2014/main" val="1703965717"/>
                    </a:ext>
                  </a:extLst>
                </a:gridCol>
                <a:gridCol w="3952068">
                  <a:extLst>
                    <a:ext uri="{9D8B030D-6E8A-4147-A177-3AD203B41FA5}">
                      <a16:colId xmlns:a16="http://schemas.microsoft.com/office/drawing/2014/main" val="1663126173"/>
                    </a:ext>
                  </a:extLst>
                </a:gridCol>
                <a:gridCol w="666427">
                  <a:extLst>
                    <a:ext uri="{9D8B030D-6E8A-4147-A177-3AD203B41FA5}">
                      <a16:colId xmlns:a16="http://schemas.microsoft.com/office/drawing/2014/main" val="695519347"/>
                    </a:ext>
                  </a:extLst>
                </a:gridCol>
                <a:gridCol w="1348352">
                  <a:extLst>
                    <a:ext uri="{9D8B030D-6E8A-4147-A177-3AD203B41FA5}">
                      <a16:colId xmlns:a16="http://schemas.microsoft.com/office/drawing/2014/main" val="2870904915"/>
                    </a:ext>
                  </a:extLst>
                </a:gridCol>
                <a:gridCol w="1487838">
                  <a:extLst>
                    <a:ext uri="{9D8B030D-6E8A-4147-A177-3AD203B41FA5}">
                      <a16:colId xmlns:a16="http://schemas.microsoft.com/office/drawing/2014/main" val="2527816846"/>
                    </a:ext>
                  </a:extLst>
                </a:gridCol>
                <a:gridCol w="1379349">
                  <a:extLst>
                    <a:ext uri="{9D8B030D-6E8A-4147-A177-3AD203B41FA5}">
                      <a16:colId xmlns:a16="http://schemas.microsoft.com/office/drawing/2014/main" val="15582369"/>
                    </a:ext>
                  </a:extLst>
                </a:gridCol>
                <a:gridCol w="1487839">
                  <a:extLst>
                    <a:ext uri="{9D8B030D-6E8A-4147-A177-3AD203B41FA5}">
                      <a16:colId xmlns:a16="http://schemas.microsoft.com/office/drawing/2014/main" val="3391507383"/>
                    </a:ext>
                  </a:extLst>
                </a:gridCol>
              </a:tblGrid>
              <a:tr h="385210"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 পৃঃ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ব্যালেন্স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963491"/>
                  </a:ext>
                </a:extLst>
              </a:tr>
              <a:tr h="3852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176264"/>
                  </a:ext>
                </a:extLst>
              </a:tr>
              <a:tr h="38521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১৫</a:t>
                      </a: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</a:t>
                      </a:r>
                      <a:r>
                        <a:rPr lang="bn-IN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</a:t>
                      </a:r>
                    </a:p>
                    <a:p>
                      <a:pPr algn="l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৯,০০০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২১,০০০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928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D2555C-278C-4EA1-A57B-4FEFF0757060}"/>
              </a:ext>
            </a:extLst>
          </p:cNvPr>
          <p:cNvSpPr txBox="1"/>
          <p:nvPr/>
        </p:nvSpPr>
        <p:spPr>
          <a:xfrm>
            <a:off x="4831701" y="3286060"/>
            <a:ext cx="215475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উত্তোলন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122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648956-456B-4861-86D7-D35DA701B997}"/>
              </a:ext>
            </a:extLst>
          </p:cNvPr>
          <p:cNvSpPr txBox="1"/>
          <p:nvPr/>
        </p:nvSpPr>
        <p:spPr>
          <a:xfrm>
            <a:off x="3921071" y="859175"/>
            <a:ext cx="2452916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5B4DC-43F6-4C7F-B142-BD145AF61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0" y="2565653"/>
            <a:ext cx="2959578" cy="3714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AB7E50-1104-41B1-971F-FFBEB1BA4371}"/>
              </a:ext>
            </a:extLst>
          </p:cNvPr>
          <p:cNvSpPr txBox="1"/>
          <p:nvPr/>
        </p:nvSpPr>
        <p:spPr>
          <a:xfrm>
            <a:off x="6096000" y="3453292"/>
            <a:ext cx="4163319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ভূঁইয়া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 বিভাগ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ইকবাল মেমোরিয়াল কলেজ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3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ECD1C8-5509-42DC-A969-7D24474B13CA}"/>
              </a:ext>
            </a:extLst>
          </p:cNvPr>
          <p:cNvSpPr txBox="1"/>
          <p:nvPr/>
        </p:nvSpPr>
        <p:spPr>
          <a:xfrm>
            <a:off x="4955687" y="431718"/>
            <a:ext cx="17459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50853-364C-4764-A42F-7D492D75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01" y="1362290"/>
            <a:ext cx="5148182" cy="3792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D994DD-AD68-4D16-8A26-8806687C3517}"/>
              </a:ext>
            </a:extLst>
          </p:cNvPr>
          <p:cNvSpPr txBox="1"/>
          <p:nvPr/>
        </p:nvSpPr>
        <p:spPr>
          <a:xfrm>
            <a:off x="3734198" y="5495710"/>
            <a:ext cx="42803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বই জাবেদা না খতিয়ান?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414D13-D383-4A8F-8C78-731834DA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4" y="771327"/>
            <a:ext cx="5953932" cy="5005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87150-C055-4202-BAA7-9D83B1C38571}"/>
              </a:ext>
            </a:extLst>
          </p:cNvPr>
          <p:cNvSpPr txBox="1"/>
          <p:nvPr/>
        </p:nvSpPr>
        <p:spPr>
          <a:xfrm>
            <a:off x="7030051" y="2844225"/>
            <a:ext cx="422583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বইয়ের গুরুত্বসমূহ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067AA-23F3-4ADF-B748-8F921EBB8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06" y="575103"/>
            <a:ext cx="6202446" cy="3644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F0E3F-A4DA-49E1-8D3F-9EF2B3F69AE0}"/>
              </a:ext>
            </a:extLst>
          </p:cNvPr>
          <p:cNvSpPr txBox="1"/>
          <p:nvPr/>
        </p:nvSpPr>
        <p:spPr>
          <a:xfrm>
            <a:off x="2105717" y="1750973"/>
            <a:ext cx="18742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15B96-C9D9-40FC-9787-6EB1CE85D4D3}"/>
              </a:ext>
            </a:extLst>
          </p:cNvPr>
          <p:cNvSpPr txBox="1"/>
          <p:nvPr/>
        </p:nvSpPr>
        <p:spPr>
          <a:xfrm>
            <a:off x="1000170" y="4648975"/>
            <a:ext cx="11047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1B69D-AF68-4B6C-926C-854EAEF11924}"/>
              </a:ext>
            </a:extLst>
          </p:cNvPr>
          <p:cNvSpPr txBox="1"/>
          <p:nvPr/>
        </p:nvSpPr>
        <p:spPr>
          <a:xfrm>
            <a:off x="1000171" y="5899353"/>
            <a:ext cx="10583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1CE29-F704-4E4A-83F9-AE116A910A25}"/>
              </a:ext>
            </a:extLst>
          </p:cNvPr>
          <p:cNvSpPr txBox="1"/>
          <p:nvPr/>
        </p:nvSpPr>
        <p:spPr>
          <a:xfrm>
            <a:off x="3494486" y="4648975"/>
            <a:ext cx="54553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বই প্রস্তুতের সুবিধা আলোচনা কর।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CDAD05-7B88-49CA-AE61-752212414BC3}"/>
              </a:ext>
            </a:extLst>
          </p:cNvPr>
          <p:cNvSpPr txBox="1"/>
          <p:nvPr/>
        </p:nvSpPr>
        <p:spPr>
          <a:xfrm>
            <a:off x="3530226" y="5839746"/>
            <a:ext cx="55996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বই প্রস্তুতের অসুবিধা আলোচনা কর।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CBC7FB0-8F18-45B4-8EC8-B4992C1A3FD9}"/>
              </a:ext>
            </a:extLst>
          </p:cNvPr>
          <p:cNvSpPr/>
          <p:nvPr/>
        </p:nvSpPr>
        <p:spPr>
          <a:xfrm>
            <a:off x="2412265" y="4772308"/>
            <a:ext cx="774915" cy="33810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95F7B3-5BEE-4D94-A7D5-77E63F0870A0}"/>
              </a:ext>
            </a:extLst>
          </p:cNvPr>
          <p:cNvSpPr/>
          <p:nvPr/>
        </p:nvSpPr>
        <p:spPr>
          <a:xfrm>
            <a:off x="2456179" y="5978597"/>
            <a:ext cx="774915" cy="33810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37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313A2A-A246-4509-AA31-936F3BDD6A48}"/>
              </a:ext>
            </a:extLst>
          </p:cNvPr>
          <p:cNvSpPr txBox="1"/>
          <p:nvPr/>
        </p:nvSpPr>
        <p:spPr>
          <a:xfrm>
            <a:off x="4779046" y="51775"/>
            <a:ext cx="16369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823E5-2E85-426C-822A-271C71B0B34E}"/>
              </a:ext>
            </a:extLst>
          </p:cNvPr>
          <p:cNvSpPr txBox="1"/>
          <p:nvPr/>
        </p:nvSpPr>
        <p:spPr>
          <a:xfrm>
            <a:off x="563168" y="56497"/>
            <a:ext cx="18678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 ০৫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53A51-2411-4F5E-B356-70B8F7306344}"/>
              </a:ext>
            </a:extLst>
          </p:cNvPr>
          <p:cNvSpPr txBox="1"/>
          <p:nvPr/>
        </p:nvSpPr>
        <p:spPr>
          <a:xfrm>
            <a:off x="550251" y="715940"/>
            <a:ext cx="110914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 লেনদেনগুলো ২০১৭ সালের এপ্রিল মাসে সাবিনা অ্যান্ড সন্স এর ব্যবসায় হতে নেয়া হয়েছেঃ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13079-91B2-44CD-8319-01497A124B85}"/>
              </a:ext>
            </a:extLst>
          </p:cNvPr>
          <p:cNvSpPr txBox="1"/>
          <p:nvPr/>
        </p:nvSpPr>
        <p:spPr>
          <a:xfrm>
            <a:off x="550251" y="1323829"/>
            <a:ext cx="962635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২০১৭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০১		প্রারম্ভিক নগদ তহবিল ও ব্যাংক জমার উদ্বৃত্ত যথাক্রমে ৩০,০০০ টাকা ও ৬০,০০০ টাকা।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95A49-B336-40DA-B1D1-C7AD4048DDBC}"/>
              </a:ext>
            </a:extLst>
          </p:cNvPr>
          <p:cNvSpPr txBox="1"/>
          <p:nvPr/>
        </p:nvSpPr>
        <p:spPr>
          <a:xfrm>
            <a:off x="550251" y="2223119"/>
            <a:ext cx="794801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০৫		নগদে পণ্য ক্রয় ১৪,০০০ টাকা এবং নগদে পণ্য বিক্রয় ২২,০০০ টাকা।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18391-2DEF-4B55-B1A7-E00D2F25252F}"/>
              </a:ext>
            </a:extLst>
          </p:cNvPr>
          <p:cNvSpPr txBox="1"/>
          <p:nvPr/>
        </p:nvSpPr>
        <p:spPr>
          <a:xfrm>
            <a:off x="563168" y="2732919"/>
            <a:ext cx="105336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০৭		আসবাবপত্র ক্রয় করা হয়েছে ১০,০০০ টকা।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13B67-6114-4161-AA12-0B72F4961215}"/>
              </a:ext>
            </a:extLst>
          </p:cNvPr>
          <p:cNvSpPr txBox="1"/>
          <p:nvPr/>
        </p:nvSpPr>
        <p:spPr>
          <a:xfrm>
            <a:off x="563168" y="3262267"/>
            <a:ext cx="952536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১০		বেতন ৭,০০০ টাকা নগদে এবং বিমা সেলামি ২,৯০০ টাকা চেকে পরিশোধ করা হলো।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DEE13-E88B-40C1-80DF-840005109A76}"/>
              </a:ext>
            </a:extLst>
          </p:cNvPr>
          <p:cNvSpPr txBox="1"/>
          <p:nvPr/>
        </p:nvSpPr>
        <p:spPr>
          <a:xfrm>
            <a:off x="565394" y="3808572"/>
            <a:ext cx="69333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১৫		ব্যক্তিগত প্রয়োজনে ব্যাংক থেকে উত্তোলন ২,০০০ টাকা।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2F29C-59E1-4DBF-A6F0-33C570D0AC85}"/>
              </a:ext>
            </a:extLst>
          </p:cNvPr>
          <p:cNvSpPr txBox="1"/>
          <p:nvPr/>
        </p:nvSpPr>
        <p:spPr>
          <a:xfrm>
            <a:off x="563168" y="4916013"/>
            <a:ext cx="109263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২৫		নিপা এন্ড সন্স এর নিকট থেকে ৮,৮০০ টাকার একখানা চেক প্রাপ্ত হয়ে তকনি ব্যাংকে জমা দেয়া হলো।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B1DAE-D177-4BB2-B7F5-6D7121657BE0}"/>
              </a:ext>
            </a:extLst>
          </p:cNvPr>
          <p:cNvSpPr txBox="1"/>
          <p:nvPr/>
        </p:nvSpPr>
        <p:spPr>
          <a:xfrm>
            <a:off x="550251" y="4351289"/>
            <a:ext cx="522290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২১		ব্যাংকে ৪,০০০ টাকা জমা দেয়া হলো।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921626-BFB1-4BF6-A773-A9B6DF2D5A1A}"/>
              </a:ext>
            </a:extLst>
          </p:cNvPr>
          <p:cNvSpPr txBox="1"/>
          <p:nvPr/>
        </p:nvSpPr>
        <p:spPr>
          <a:xfrm>
            <a:off x="550251" y="5441067"/>
            <a:ext cx="68178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২৯		অফিসের প্রয়োজনে ব্যাংক থেকে ২,০০০ টাকা উত্তোলন।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1E25A-B7B2-4F04-91CF-312867368921}"/>
              </a:ext>
            </a:extLst>
          </p:cNvPr>
          <p:cNvSpPr txBox="1"/>
          <p:nvPr/>
        </p:nvSpPr>
        <p:spPr>
          <a:xfrm>
            <a:off x="592841" y="6142060"/>
            <a:ext cx="9701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9DFDD-C062-4247-A93B-FFF6B12CE573}"/>
              </a:ext>
            </a:extLst>
          </p:cNvPr>
          <p:cNvSpPr txBox="1"/>
          <p:nvPr/>
        </p:nvSpPr>
        <p:spPr>
          <a:xfrm>
            <a:off x="1918328" y="6142060"/>
            <a:ext cx="36792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একখানা দু’ঘরা নগদান বই তৈরি কর।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49C57F-70CB-4AD6-805C-B0E8EDFD2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9" y="306091"/>
            <a:ext cx="11685722" cy="62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B77CFC-65E8-49BA-A835-6715EB94DD6B}"/>
              </a:ext>
            </a:extLst>
          </p:cNvPr>
          <p:cNvSpPr txBox="1"/>
          <p:nvPr/>
        </p:nvSpPr>
        <p:spPr>
          <a:xfrm>
            <a:off x="1689314" y="3105834"/>
            <a:ext cx="2045753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E93FA-C8E0-44F6-B1F4-5454BE57D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b="6892"/>
          <a:stretch/>
        </p:blipFill>
        <p:spPr>
          <a:xfrm>
            <a:off x="5734373" y="0"/>
            <a:ext cx="5684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44FAC5-3935-4D7E-949E-921EE5242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8" y="302316"/>
            <a:ext cx="11608229" cy="62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91B32-7AD6-433A-9B08-0454F38BA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6" y="588936"/>
            <a:ext cx="10926438" cy="5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3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637DD-8CAF-4EC7-A730-4061CA6F7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4" y="245650"/>
            <a:ext cx="11561736" cy="63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1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4A927F-EC89-4D35-BEB9-A48A1577B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" y="15498"/>
            <a:ext cx="12031113" cy="62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7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C0AA52-2883-4C4F-B4E3-A02743090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2" y="108489"/>
            <a:ext cx="11489679" cy="53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15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F9389D-3F47-4543-8D5C-C3A9CF840C18}"/>
              </a:ext>
            </a:extLst>
          </p:cNvPr>
          <p:cNvSpPr txBox="1"/>
          <p:nvPr/>
        </p:nvSpPr>
        <p:spPr>
          <a:xfrm>
            <a:off x="4763157" y="564112"/>
            <a:ext cx="2159566" cy="646331"/>
          </a:xfrm>
          <a:prstGeom prst="rect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9339D-72FC-4BD1-9BA2-90A43743D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t="36384" r="10932" b="31073"/>
          <a:stretch/>
        </p:blipFill>
        <p:spPr>
          <a:xfrm>
            <a:off x="502026" y="2297355"/>
            <a:ext cx="9236990" cy="2231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3AD5B-6108-4DCC-AA0E-C5787473D2DD}"/>
              </a:ext>
            </a:extLst>
          </p:cNvPr>
          <p:cNvSpPr txBox="1"/>
          <p:nvPr/>
        </p:nvSpPr>
        <p:spPr>
          <a:xfrm>
            <a:off x="10355462" y="2313121"/>
            <a:ext cx="1019831" cy="22159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49761-69EA-4EF3-ADC3-7895B0206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3" b="26765"/>
          <a:stretch/>
        </p:blipFill>
        <p:spPr>
          <a:xfrm>
            <a:off x="502026" y="4793826"/>
            <a:ext cx="10873267" cy="16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7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10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11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1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15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6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4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6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8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9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405</TotalTime>
  <Words>495</Words>
  <Application>Microsoft Office PowerPoint</Application>
  <PresentationFormat>Widescreen</PresentationFormat>
  <Paragraphs>228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24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Corbel</vt:lpstr>
      <vt:lpstr>Garamond</vt:lpstr>
      <vt:lpstr>Gill Sans MT</vt:lpstr>
      <vt:lpstr>Impact</vt:lpstr>
      <vt:lpstr>NikoshBAN</vt:lpstr>
      <vt:lpstr>Rockwell</vt:lpstr>
      <vt:lpstr>Trebuchet MS</vt:lpstr>
      <vt:lpstr>Wingdings</vt:lpstr>
      <vt:lpstr>Wingdings 3</vt:lpstr>
      <vt:lpstr>Badge</vt:lpstr>
      <vt:lpstr>Berlin</vt:lpstr>
      <vt:lpstr>1_Basis</vt:lpstr>
      <vt:lpstr>Atlas</vt:lpstr>
      <vt:lpstr>Organic</vt:lpstr>
      <vt:lpstr>Retrospect</vt:lpstr>
      <vt:lpstr>Main Event</vt:lpstr>
      <vt:lpstr>Banded</vt:lpstr>
      <vt:lpstr>Ion Boardroom</vt:lpstr>
      <vt:lpstr>1_Berlin</vt:lpstr>
      <vt:lpstr>1_Banded</vt:lpstr>
      <vt:lpstr>Office Theme</vt:lpstr>
      <vt:lpstr>2_Office Theme</vt:lpstr>
      <vt:lpstr>Gallery</vt:lpstr>
      <vt:lpstr>1_Gallery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Mahi Uddin</cp:lastModifiedBy>
  <cp:revision>30</cp:revision>
  <dcterms:created xsi:type="dcterms:W3CDTF">2020-07-18T00:14:31Z</dcterms:created>
  <dcterms:modified xsi:type="dcterms:W3CDTF">2020-07-22T14:24:15Z</dcterms:modified>
</cp:coreProperties>
</file>