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notesMasterIdLst>
    <p:notesMasterId r:id="rId31"/>
  </p:notesMasterIdLst>
  <p:sldIdLst>
    <p:sldId id="392" r:id="rId2"/>
    <p:sldId id="428" r:id="rId3"/>
    <p:sldId id="429" r:id="rId4"/>
    <p:sldId id="430" r:id="rId5"/>
    <p:sldId id="432" r:id="rId6"/>
    <p:sldId id="433" r:id="rId7"/>
    <p:sldId id="434" r:id="rId8"/>
    <p:sldId id="483" r:id="rId9"/>
    <p:sldId id="484" r:id="rId10"/>
    <p:sldId id="485" r:id="rId11"/>
    <p:sldId id="486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477" r:id="rId25"/>
    <p:sldId id="478" r:id="rId26"/>
    <p:sldId id="479" r:id="rId27"/>
    <p:sldId id="480" r:id="rId28"/>
    <p:sldId id="481" r:id="rId29"/>
    <p:sldId id="4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5FD"/>
    <a:srgbClr val="62565F"/>
    <a:srgbClr val="FF00FF"/>
    <a:srgbClr val="C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796" y="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D3FAE-FDCF-4EBE-9548-DA29D9821FFB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D9625-E05F-4AB7-B30C-1184FB53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9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8A87A34-81AB-432B-8DAE-1953F412C126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4928" y="2478826"/>
            <a:ext cx="11313995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9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5752" y="123825"/>
            <a:ext cx="11188316" cy="1854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পাসওয়ার্ডের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গোপনীয়তা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কৌশল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43550"/>
            <a:ext cx="12192000" cy="13144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752" y="2247900"/>
            <a:ext cx="10309899" cy="1295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amarsonarbangla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751" y="3819525"/>
            <a:ext cx="10309899" cy="1295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765FD"/>
                </a:solidFill>
                <a:latin typeface="Times New Roman" pitchFamily="18" charset="0"/>
                <a:cs typeface="Times New Roman" pitchFamily="18" charset="0"/>
              </a:rPr>
              <a:t>AmArSonArbAnglA</a:t>
            </a:r>
            <a:r>
              <a:rPr lang="en-US" sz="3600" dirty="0" smtClean="0">
                <a:solidFill>
                  <a:srgbClr val="0765FD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8000" dirty="0" smtClean="0">
                <a:solidFill>
                  <a:srgbClr val="0765FD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8000" dirty="0">
              <a:solidFill>
                <a:srgbClr val="0765F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9550" y="123825"/>
            <a:ext cx="11791950" cy="1854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পাসওয়ার্ডের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গোপনীয়তা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কৌশল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14950"/>
            <a:ext cx="12192000" cy="15430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90924"/>
            <a:ext cx="12192000" cy="8096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765FD"/>
                </a:solidFill>
                <a:latin typeface="Times New Roman" pitchFamily="18" charset="0"/>
                <a:cs typeface="Times New Roman" pitchFamily="18" charset="0"/>
              </a:rPr>
              <a:t>@AmAr_SonAr_bAnglA#123$ </a:t>
            </a:r>
            <a:endParaRPr lang="en-US" sz="8000" dirty="0">
              <a:solidFill>
                <a:srgbClr val="0765F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753" y="2343150"/>
            <a:ext cx="2023148" cy="714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SWr123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2343150"/>
            <a:ext cx="2828925" cy="7143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#SWRr123#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7712" y="2343150"/>
            <a:ext cx="4956963" cy="7429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amarsonarbangla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9550" y="123825"/>
            <a:ext cx="11791950" cy="1854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পাসওয়ার্ডের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গোপনীয়তা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কৌশল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14950"/>
            <a:ext cx="12192000" cy="15430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শক্তিমত্তা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" y="4333875"/>
            <a:ext cx="2867025" cy="6857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0575" y="4333875"/>
            <a:ext cx="3781425" cy="6857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" y="3528812"/>
            <a:ext cx="2867025" cy="643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******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8410575" y="3440806"/>
            <a:ext cx="3781425" cy="6439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***********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92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9550" y="123826"/>
            <a:ext cx="11791950" cy="10287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পাসওয়ার্ডের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গোপনীয়তা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কৌশল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" y="4943475"/>
            <a:ext cx="12192000" cy="19145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ক্যাফে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ত্যাগের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" y="3990975"/>
            <a:ext cx="2867025" cy="6857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ক্যাফে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0575" y="3981450"/>
            <a:ext cx="3781425" cy="6857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375" y="3990975"/>
            <a:ext cx="5267325" cy="6857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1313645"/>
            <a:ext cx="2743201" cy="2539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1313644"/>
            <a:ext cx="5124450" cy="2539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1285875"/>
            <a:ext cx="3657600" cy="25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9550" y="123826"/>
            <a:ext cx="11791950" cy="10287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পাসওয়ার্ডের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গোপনীয়তা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কৌশল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" y="6067425"/>
            <a:ext cx="12192000" cy="7905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ম্যানেজার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" y="5267325"/>
            <a:ext cx="5038725" cy="6857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last pass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1250" y="5267324"/>
            <a:ext cx="6010275" cy="6857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keepass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390918"/>
            <a:ext cx="4555633" cy="3762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5" y="1390918"/>
            <a:ext cx="6086475" cy="37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9550" y="123826"/>
            <a:ext cx="11791950" cy="10287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পাসওয়ার্ডের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গোপনীয়তা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কৌশল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" y="6067425"/>
            <a:ext cx="12192000" cy="7905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82" y="1094952"/>
            <a:ext cx="11563618" cy="48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9550" y="123826"/>
            <a:ext cx="2400300" cy="10287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হ্যাকিং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" y="5238751"/>
            <a:ext cx="12192000" cy="1619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কর্তৃপক্ষের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অনুমতিতে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" y="1307686"/>
            <a:ext cx="11626135" cy="37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9550" y="123826"/>
            <a:ext cx="2400300" cy="10287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হ্যাকার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" y="5238751"/>
            <a:ext cx="12192000" cy="1619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" y="1595438"/>
            <a:ext cx="11626135" cy="34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9550" y="123825"/>
            <a:ext cx="11715750" cy="178117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হ্যাকারের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সিস্টেম</a:t>
            </a:r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ওয়েবসাইটে</a:t>
            </a:r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অনুপ্রবেশের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কারণঃ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225" y="1904999"/>
            <a:ext cx="11477625" cy="47720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চ্যালেঞ্জ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হেয়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প্রতিপন্ন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বিঘ্নিত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eriod"/>
            </a:pP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9550" y="123825"/>
            <a:ext cx="2981325" cy="61341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হ্যাকারদের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819151"/>
            <a:ext cx="5162550" cy="6857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হোয়াইট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9460" y="2754631"/>
            <a:ext cx="5162550" cy="6857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ব্ল্যাক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4781551"/>
            <a:ext cx="5162550" cy="6857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7" y="237066"/>
            <a:ext cx="6032080" cy="6329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2467" y="421748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চারিতালুক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হুদা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পোঃ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আতলাপুর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রূপগঞ্জ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26" name="Picture 2" descr="C:\Users\USER\Desktop\13241238_1098915356795858_341069585930681684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7066"/>
            <a:ext cx="4495800" cy="63297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2144" y="120770"/>
            <a:ext cx="5162550" cy="94027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হোয়াইট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5451895"/>
            <a:ext cx="12192001" cy="1406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হোয়াইট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সেটির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ছিদ্রসমূহ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ইথিক্যাল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6" y="1247601"/>
            <a:ext cx="11603864" cy="39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2144" y="120770"/>
            <a:ext cx="5162550" cy="94027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ব্ল্যাক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5451895"/>
            <a:ext cx="12192001" cy="1406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ব্ল্যাক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অনুপ্রবেশ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29" y="1240928"/>
            <a:ext cx="6890197" cy="40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2144" y="120770"/>
            <a:ext cx="5162550" cy="94027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5451895"/>
            <a:ext cx="12192001" cy="1406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উপকারও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1" y="1275008"/>
            <a:ext cx="11668259" cy="39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2144" y="120770"/>
            <a:ext cx="7280694" cy="94027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5451895"/>
            <a:ext cx="12192001" cy="1406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২০০৬ (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সংশোধিত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২০০৯)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কারাদন্ডের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3" y="1146390"/>
            <a:ext cx="4324954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95284" y="288871"/>
            <a:ext cx="7772401" cy="16002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26534" y="2210798"/>
            <a:ext cx="10913533" cy="3707402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95284" y="288871"/>
            <a:ext cx="7772401" cy="16002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26534" y="2210798"/>
            <a:ext cx="10913533" cy="3707402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হ্যাকাররা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95284" y="288871"/>
            <a:ext cx="7772401" cy="16002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29396" y="2053087"/>
            <a:ext cx="11740551" cy="4502988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88251" y="142222"/>
            <a:ext cx="7772401" cy="16002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46650" y="1742422"/>
            <a:ext cx="11895826" cy="4779147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95284" y="288871"/>
            <a:ext cx="7772401" cy="16002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26534" y="1889073"/>
            <a:ext cx="10913533" cy="4655661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গোপনীয়তা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601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8916" y="3151630"/>
            <a:ext cx="5862917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8" y="194733"/>
            <a:ext cx="5297715" cy="6392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689600" y="2030569"/>
            <a:ext cx="60960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03</a:t>
            </a:r>
          </a:p>
          <a:p>
            <a:pPr algn="ctr"/>
            <a:r>
              <a:rPr lang="en-US" sz="6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endParaRPr lang="en-US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9" y="266700"/>
            <a:ext cx="9486901" cy="101566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salauddin.gazi27@gmail.com</a:t>
            </a:r>
            <a:endParaRPr lang="en-US" sz="6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7" y="1609724"/>
            <a:ext cx="9486903" cy="101566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salauddin.gazi27@yahoo.com</a:t>
            </a:r>
            <a:endParaRPr lang="en-US" sz="60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6" y="2887443"/>
            <a:ext cx="11715753" cy="101566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www.facebook.com/gsalauddin27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289671"/>
            <a:ext cx="2543175" cy="64633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7" y="5042147"/>
            <a:ext cx="11363328" cy="70788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597" y="5918447"/>
            <a:ext cx="11363328" cy="70788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3824" y="1876425"/>
            <a:ext cx="11782425" cy="294322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525253" y="215653"/>
            <a:ext cx="11308977" cy="1213098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5253" y="1552574"/>
            <a:ext cx="11308977" cy="51625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পরিচয়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পাসওয়ার্ডের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গোপনীয়তা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হ্যাকিং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হ্যাকার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কারা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হ্যাকার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কেন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সিস্টেম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ওয়েবসাইটে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অনুপ্রবেশ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লিখতে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হ্যাকারের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5752" y="228600"/>
            <a:ext cx="4431915" cy="1854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05751" y="2082800"/>
            <a:ext cx="11188317" cy="4521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ধরেন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3827" y="228600"/>
            <a:ext cx="11188316" cy="1854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জ্ঞাপকের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পারেঃ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2381250"/>
            <a:ext cx="3648075" cy="136207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3425" y="2646788"/>
            <a:ext cx="753427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salauddin.gazi27@gmail.com</a:t>
            </a:r>
            <a:endParaRPr lang="en-US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3743324"/>
            <a:ext cx="5791200" cy="1638301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প্রোফাইলের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8451" y="4270086"/>
            <a:ext cx="542924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765FD"/>
                </a:solidFill>
                <a:latin typeface="Times New Roman" pitchFamily="18" charset="0"/>
                <a:cs typeface="Times New Roman" pitchFamily="18" charset="0"/>
              </a:rPr>
              <a:t>www.facebook.com/gsalauddin</a:t>
            </a:r>
            <a:endParaRPr lang="en-US" sz="3200" dirty="0">
              <a:solidFill>
                <a:srgbClr val="0765F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-1" y="5495924"/>
            <a:ext cx="3648075" cy="136207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3826" y="5884573"/>
            <a:ext cx="542924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Gsir's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ICT2019.blogger.com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5752" y="123825"/>
            <a:ext cx="11188316" cy="1854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পাসওয়ার্ডের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গোপনীয়তা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কৌশল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81626"/>
            <a:ext cx="12192000" cy="14763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বাক্যও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752" y="2343150"/>
            <a:ext cx="3251873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SWr123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3973" y="2343150"/>
            <a:ext cx="3251873" cy="1295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#SWRr123#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752" y="3914775"/>
            <a:ext cx="10309899" cy="1295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amarsonarbangla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3152</TotalTime>
  <Words>584</Words>
  <Application>Microsoft Office PowerPoint</Application>
  <PresentationFormat>Widescreen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Nikosh</vt:lpstr>
      <vt:lpstr>NikoshBAN</vt:lpstr>
      <vt:lpstr>Palatino Linotype</vt:lpstr>
      <vt:lpstr>Times New Roman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CDHAM</dc:creator>
  <cp:lastModifiedBy>USER</cp:lastModifiedBy>
  <cp:revision>509</cp:revision>
  <dcterms:created xsi:type="dcterms:W3CDTF">2020-04-13T05:16:00Z</dcterms:created>
  <dcterms:modified xsi:type="dcterms:W3CDTF">2020-07-20T07:24:22Z</dcterms:modified>
</cp:coreProperties>
</file>