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3" r:id="rId1"/>
  </p:sldMasterIdLst>
  <p:notesMasterIdLst>
    <p:notesMasterId r:id="rId24"/>
  </p:notesMasterIdLst>
  <p:sldIdLst>
    <p:sldId id="392" r:id="rId2"/>
    <p:sldId id="428" r:id="rId3"/>
    <p:sldId id="429" r:id="rId4"/>
    <p:sldId id="430" r:id="rId5"/>
    <p:sldId id="500" r:id="rId6"/>
    <p:sldId id="501" r:id="rId7"/>
    <p:sldId id="502" r:id="rId8"/>
    <p:sldId id="432" r:id="rId9"/>
    <p:sldId id="433" r:id="rId10"/>
    <p:sldId id="434" r:id="rId11"/>
    <p:sldId id="495" r:id="rId12"/>
    <p:sldId id="496" r:id="rId13"/>
    <p:sldId id="497" r:id="rId14"/>
    <p:sldId id="498" r:id="rId15"/>
    <p:sldId id="503" r:id="rId16"/>
    <p:sldId id="504" r:id="rId17"/>
    <p:sldId id="477" r:id="rId18"/>
    <p:sldId id="478" r:id="rId19"/>
    <p:sldId id="479" r:id="rId20"/>
    <p:sldId id="480" r:id="rId21"/>
    <p:sldId id="481" r:id="rId22"/>
    <p:sldId id="4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5FD"/>
    <a:srgbClr val="62565F"/>
    <a:srgbClr val="FF00FF"/>
    <a:srgbClr val="C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796" y="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D3FAE-FDCF-4EBE-9548-DA29D9821FF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D9625-E05F-4AB7-B30C-1184FB53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9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20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3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8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08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8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50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7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8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3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1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1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0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7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5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8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2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22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78826"/>
            <a:ext cx="12192000" cy="1569660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9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2243" y="115389"/>
            <a:ext cx="4431915" cy="1854200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64757" y="2082800"/>
            <a:ext cx="11629311" cy="3996724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যেটিকে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9550" y="123825"/>
            <a:ext cx="2981325" cy="5535570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5080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4000" b="1" dirty="0" smtClean="0">
                <a:ln w="5080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অপরাধের</a:t>
            </a:r>
            <a:r>
              <a:rPr lang="en-US" sz="4000" b="1" dirty="0" smtClean="0">
                <a:ln w="5080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4000" b="1" dirty="0" err="1" smtClean="0">
                <a:ln w="5080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4000" b="1" dirty="0" smtClean="0">
                <a:ln w="50800"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42502"/>
            <a:ext cx="5162550" cy="6857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স্প্যাম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1255962"/>
            <a:ext cx="5162550" cy="6857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2256757"/>
            <a:ext cx="5162550" cy="6857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319438"/>
            <a:ext cx="5162550" cy="6857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হুমকী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4356995"/>
            <a:ext cx="5162550" cy="6857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2144" y="120770"/>
            <a:ext cx="5162550" cy="940279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স্প্যাম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781168"/>
            <a:ext cx="12192001" cy="30768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স্প্যাম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উদ্দেশ্যমূলক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যেগুলো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মুহূর্তে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স্প্যামের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93" y="1061050"/>
            <a:ext cx="6709893" cy="260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2144" y="120770"/>
            <a:ext cx="5162550" cy="940279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5451895"/>
            <a:ext cx="12192001" cy="1406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প্রতারিত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2144" y="120770"/>
            <a:ext cx="5162550" cy="940279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970638"/>
            <a:ext cx="12192001" cy="28873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শত্রুতামূলকভাবে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অজ্ঞাত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বিদ্বেষ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ছড়ানোর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2144" y="120770"/>
            <a:ext cx="5162550" cy="940279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হুমকী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5338118"/>
            <a:ext cx="12192001" cy="15198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ই-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হুমকী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2144" y="120770"/>
            <a:ext cx="5162550" cy="940279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4615544"/>
            <a:ext cx="12192001" cy="2242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আরেকজনের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সংঘাত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595284" y="288871"/>
            <a:ext cx="7772401" cy="16002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26534" y="2210798"/>
            <a:ext cx="10913533" cy="3707402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595284" y="288871"/>
            <a:ext cx="7772401" cy="16002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26534" y="2210798"/>
            <a:ext cx="10913533" cy="3707402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আপত্তিকর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595284" y="288871"/>
            <a:ext cx="7772401" cy="16002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46814" y="2018252"/>
            <a:ext cx="11740551" cy="4502988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প্রচারণার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7" y="237066"/>
            <a:ext cx="6032080" cy="6329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62467" y="421748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সালাউদ্দিন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চারিতালুক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হুদা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পোঃ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আতলাপুর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রূপগঞ্জ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26" name="Picture 2" descr="C:\Users\USER\Desktop\13241238_1098915356795858_341069585930681684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7066"/>
            <a:ext cx="4495800" cy="63297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88251" y="142222"/>
            <a:ext cx="7772401" cy="16002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46650" y="1742422"/>
            <a:ext cx="11895826" cy="4779147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স্প্যাম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হুমকী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655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595284" y="288871"/>
            <a:ext cx="7772401" cy="16002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26534" y="1889073"/>
            <a:ext cx="10913533" cy="4655661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601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8916" y="3151630"/>
            <a:ext cx="5862917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8" y="194733"/>
            <a:ext cx="5297715" cy="6392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689600" y="2030569"/>
            <a:ext cx="6096000" cy="1938992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03</a:t>
            </a:r>
          </a:p>
          <a:p>
            <a:pPr algn="ctr"/>
            <a:r>
              <a:rPr lang="en-US" sz="6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</a:t>
            </a:r>
            <a:endParaRPr lang="en-US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2012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সেপ্টেম্বরের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চট্টগ্রামের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রামুতে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বৌদ্ধবিহার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225618"/>
            <a:ext cx="11165984" cy="51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919008"/>
            <a:ext cx="12192000" cy="193899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2011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নিউইয়র্ক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টাইমসের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সংবাদে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3612"/>
            <a:ext cx="11532973" cy="4432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797065"/>
            <a:ext cx="12192000" cy="193899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201৩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এপ্রিলের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মার্কিন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যুক্তরাষ্ট্রের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ম্যারাথন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দৌড়ের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দর্শকের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বিস্ফোরণ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শতাধিক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919008"/>
            <a:ext cx="12192000" cy="707886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অপরাধটি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3824" y="1876425"/>
            <a:ext cx="11782425" cy="2943225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525253" y="215653"/>
            <a:ext cx="11308977" cy="1213098"/>
          </a:xfrm>
          <a:prstGeom prst="hexagon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400" b="1" dirty="0">
              <a:ln w="5080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5252" y="2055082"/>
            <a:ext cx="11308977" cy="240158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অপরাধ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অপরাধ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কত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50800"/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b="1" dirty="0" smtClean="0">
                <a:ln w="50800"/>
                <a:latin typeface="Nikosh" pitchFamily="2" charset="0"/>
                <a:cs typeface="Nikosh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3219</TotalTime>
  <Words>406</Words>
  <Application>Microsoft Office PowerPoint</Application>
  <PresentationFormat>Widescreen</PresentationFormat>
  <Paragraphs>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Nikosh</vt:lpstr>
      <vt:lpstr>NikoshBAN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CDHAM</dc:creator>
  <cp:lastModifiedBy>USER</cp:lastModifiedBy>
  <cp:revision>520</cp:revision>
  <dcterms:created xsi:type="dcterms:W3CDTF">2020-04-13T05:16:00Z</dcterms:created>
  <dcterms:modified xsi:type="dcterms:W3CDTF">2020-07-21T03:02:42Z</dcterms:modified>
</cp:coreProperties>
</file>