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1" r:id="rId4"/>
    <p:sldId id="262" r:id="rId5"/>
    <p:sldId id="267" r:id="rId6"/>
    <p:sldId id="266" r:id="rId7"/>
    <p:sldId id="268" r:id="rId8"/>
    <p:sldId id="263" r:id="rId9"/>
    <p:sldId id="264" r:id="rId10"/>
    <p:sldId id="272" r:id="rId11"/>
    <p:sldId id="273" r:id="rId12"/>
    <p:sldId id="274" r:id="rId13"/>
    <p:sldId id="271" r:id="rId14"/>
    <p:sldId id="265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2063-71FC-4426-AED3-B7F3E4518CF1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3566-E73D-4E4F-B0C7-71C00F4C1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9CBD-2373-4059-9E74-9EF214D8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B84CA-BA0B-4BF8-A655-BF6F9AFB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C3733-0B46-4356-94B5-2EC870AB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B7294-1245-46B3-B91B-D2BB9926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0090-E0E0-491D-93F7-578586B9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71BA-4BAC-49AC-A120-CC78AD59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9634B-737B-4D0F-A5E6-9727D8D7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D049-89A1-45FD-80CB-4F797994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4FE2-75AB-4BFB-B147-F4586095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7385-68C4-45E7-9878-E6B9BF18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F54CD-6BCF-4D30-B801-70D3712CC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E41D7-74FE-4F34-8A3E-9C94A868D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7DB7D-42B9-4A45-BE86-75E5E6AA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ED2A-ED4D-4739-9C99-251DBF70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0777-AC43-4881-9031-9D152A6F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1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BFB7-C8CA-409B-85A3-F419765C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EA47-B584-4459-BC00-19289FC3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C154-84D7-4131-9210-9A6CFB02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F88D1-DD3F-460A-A789-F97DE8D2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6D96-53DE-45A0-B2E4-3587AA2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AB57E-8F86-4863-8EF2-C50041BD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26877-9BF8-4880-BBCF-131E8742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B44A7-D65E-49D1-A529-1A001845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FF7E-49CE-4E9B-8894-EE6CD8ED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0966F-80D7-45D3-831B-A50C186C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7B08-58C3-4454-94EC-94DF191F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EC72-F31F-46B7-8FC0-6248615C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7EE25-383E-4741-BC0F-DE28715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C7FC-4B57-42CD-938B-DC266FAA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E435-30E3-460F-B63C-074DEF5BD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D5DE4-3E57-4B8F-A6C6-A3D85E9DA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84910-E687-481C-9A40-092D090C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38A73-8082-4E68-A75A-6EEC08F7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B6DCF-F130-481D-98A8-0AB67CE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1921-A558-4EC0-8694-47ACD681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D4F8-23CC-4D91-8930-24B59EF8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CA673-DD76-4192-B5D7-86E5F16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55790-AA50-4461-AF55-45F1C6896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93345-0F3B-4B6A-A0A3-30E23CF52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573F9-4790-4B3A-B10C-A08C1F39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F3E89-771B-415D-8AA9-4FD7C821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DCCAC-DE0B-4DC0-9C93-D21B496C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E263-2579-4183-8DBD-84848351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7C447-B77F-46E5-A339-6C0C5585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02759-F859-47B2-BAAF-026D62F6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30736-69BD-4480-8DE6-48DAA80D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F005-7081-4A47-8D40-D538C892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9269-D54F-4BF9-A91A-A2F67A30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A7446-AA14-41EC-B5EB-9BE8A291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2F895-9AAE-4453-A866-3E3710D0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DBF2C-8CCC-41F6-AFFC-BB4C0A7D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DCF67-1A39-4F9B-ABFD-8754125E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FEED-884E-40EF-B529-36D821E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C3748-3F29-4400-BF10-5CE82683A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BC217-9708-43E3-BE19-A4C57788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AF217-CCB7-45AE-B9EA-53254AF9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1F9CD-D7DA-479E-86D9-06120450DBA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145B8-B8BC-4212-9FA9-32A5E181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FC5E3-6CBE-487E-A51E-80C5D362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17FCB-2B67-4B57-83DD-6949CE66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9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8F49E3-C64C-4726-BD6C-27891AD0B92E}"/>
              </a:ext>
            </a:extLst>
          </p:cNvPr>
          <p:cNvSpPr txBox="1"/>
          <p:nvPr userDrawn="1"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ED612-DD09-4460-B373-FBD5E6320B3C}"/>
              </a:ext>
            </a:extLst>
          </p:cNvPr>
          <p:cNvSpPr txBox="1"/>
          <p:nvPr userDrawn="1"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7F6B3-BFB0-4BCB-BEAB-07CDAF9D810C}"/>
              </a:ext>
            </a:extLst>
          </p:cNvPr>
          <p:cNvSpPr txBox="1"/>
          <p:nvPr userDrawn="1"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526A2-0616-4274-958A-E5545E087CC7}"/>
              </a:ext>
            </a:extLst>
          </p:cNvPr>
          <p:cNvSpPr txBox="1"/>
          <p:nvPr userDrawn="1"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30B67-B51C-4194-8A8C-4097D573C1D5}"/>
              </a:ext>
            </a:extLst>
          </p:cNvPr>
          <p:cNvSpPr txBox="1"/>
          <p:nvPr userDrawn="1"/>
        </p:nvSpPr>
        <p:spPr>
          <a:xfrm>
            <a:off x="241142" y="4333258"/>
            <a:ext cx="13615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দোলিও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4416B-4E48-4968-A1AF-62CE7306EB51}"/>
              </a:ext>
            </a:extLst>
          </p:cNvPr>
          <p:cNvSpPr txBox="1"/>
          <p:nvPr userDrawn="1"/>
        </p:nvSpPr>
        <p:spPr>
          <a:xfrm>
            <a:off x="222852" y="482162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মূ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ল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76E0D-20C1-4080-9F73-E3ECFEB9862A}"/>
              </a:ext>
            </a:extLst>
          </p:cNvPr>
          <p:cNvSpPr txBox="1"/>
          <p:nvPr userDrawn="1"/>
        </p:nvSpPr>
        <p:spPr>
          <a:xfrm>
            <a:off x="259432" y="5455625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বাড়ীরকাজ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2F3F-C8DF-4D47-BE94-EE9B021314CF}"/>
              </a:ext>
            </a:extLst>
          </p:cNvPr>
          <p:cNvSpPr txBox="1"/>
          <p:nvPr userDrawn="1"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777CCF-36F0-4C4B-A8F9-44945E45830B}"/>
              </a:ext>
            </a:extLst>
          </p:cNvPr>
          <p:cNvSpPr txBox="1"/>
          <p:nvPr userDrawn="1"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73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image" Target="../media/image3.jpeg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D16D2-0741-4A73-9334-2E38F311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50" y="1036320"/>
            <a:ext cx="8686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03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F5DF7-BDE3-4958-8BCF-732ACE1D1C54}"/>
              </a:ext>
            </a:extLst>
          </p:cNvPr>
          <p:cNvSpPr txBox="1"/>
          <p:nvPr/>
        </p:nvSpPr>
        <p:spPr>
          <a:xfrm>
            <a:off x="5824220" y="161130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</a:t>
            </a:r>
            <a:r>
              <a:rPr lang="as-IN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EE71B-7975-41B2-AAE9-014FD2160384}"/>
              </a:ext>
            </a:extLst>
          </p:cNvPr>
          <p:cNvSpPr txBox="1"/>
          <p:nvPr/>
        </p:nvSpPr>
        <p:spPr>
          <a:xfrm>
            <a:off x="2225040" y="56138"/>
            <a:ext cx="93573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১০/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বিনীত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সর্দি-কাশির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আতএব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রোল-১ 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B7838-9CEA-45AE-BA64-8E293255D9AA}"/>
              </a:ext>
            </a:extLst>
          </p:cNvPr>
          <p:cNvSpPr txBox="1"/>
          <p:nvPr/>
        </p:nvSpPr>
        <p:spPr>
          <a:xfrm>
            <a:off x="5212080" y="0"/>
            <a:ext cx="2727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D24D8-48FD-48F1-AA68-3BB29F9E4237}"/>
              </a:ext>
            </a:extLst>
          </p:cNvPr>
          <p:cNvSpPr/>
          <p:nvPr/>
        </p:nvSpPr>
        <p:spPr>
          <a:xfrm>
            <a:off x="2438400" y="1753671"/>
            <a:ext cx="8275320" cy="406908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E8AAB7-AECC-424C-A34E-AC3A114D199C}"/>
              </a:ext>
            </a:extLst>
          </p:cNvPr>
          <p:cNvCxnSpPr/>
          <p:nvPr/>
        </p:nvCxnSpPr>
        <p:spPr>
          <a:xfrm>
            <a:off x="6278880" y="2819400"/>
            <a:ext cx="0" cy="2667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9780C8-266B-45B9-BDC5-C56FF910D977}"/>
              </a:ext>
            </a:extLst>
          </p:cNvPr>
          <p:cNvSpPr txBox="1"/>
          <p:nvPr/>
        </p:nvSpPr>
        <p:spPr>
          <a:xfrm>
            <a:off x="3139453" y="3221177"/>
            <a:ext cx="3246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26246-ED52-4BED-93D5-FBF3B6B4B4E4}"/>
              </a:ext>
            </a:extLst>
          </p:cNvPr>
          <p:cNvSpPr txBox="1"/>
          <p:nvPr/>
        </p:nvSpPr>
        <p:spPr>
          <a:xfrm>
            <a:off x="7101839" y="3247191"/>
            <a:ext cx="32461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36836-BAF7-4F44-9A42-583948477660}"/>
              </a:ext>
            </a:extLst>
          </p:cNvPr>
          <p:cNvSpPr/>
          <p:nvPr/>
        </p:nvSpPr>
        <p:spPr>
          <a:xfrm>
            <a:off x="8534404" y="1783586"/>
            <a:ext cx="20726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9C2D4-CF3F-455C-8A1F-E10B4CD7315B}"/>
              </a:ext>
            </a:extLst>
          </p:cNvPr>
          <p:cNvSpPr txBox="1"/>
          <p:nvPr/>
        </p:nvSpPr>
        <p:spPr>
          <a:xfrm>
            <a:off x="8602983" y="1933427"/>
            <a:ext cx="193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C4EA33-293B-4994-B8FD-67FAA45F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29" y="336887"/>
            <a:ext cx="6491021" cy="443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64F69-F879-405D-A2A1-F73E75AFE6BB}"/>
              </a:ext>
            </a:extLst>
          </p:cNvPr>
          <p:cNvSpPr txBox="1"/>
          <p:nvPr/>
        </p:nvSpPr>
        <p:spPr>
          <a:xfrm>
            <a:off x="4480560" y="65811"/>
            <a:ext cx="463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dirty="0">
              <a:ln w="0"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7B15B-B9CF-4504-8057-2C11F05472D6}"/>
              </a:ext>
            </a:extLst>
          </p:cNvPr>
          <p:cNvSpPr txBox="1"/>
          <p:nvPr/>
        </p:nvSpPr>
        <p:spPr>
          <a:xfrm>
            <a:off x="1752600" y="5103505"/>
            <a:ext cx="1031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জরিমানা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মওকুফের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FB25E-0160-425F-B79E-72CCF4F2C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67" y="1310042"/>
            <a:ext cx="4127883" cy="237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E8D9F-9694-4918-9320-1B1F9DCC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09958"/>
            <a:ext cx="2956457" cy="331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6442A-31CC-45A0-B1D1-DFA311C19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4020097"/>
            <a:ext cx="3587811" cy="225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15150F-D8C2-4432-8B71-E0326A34921A}"/>
              </a:ext>
            </a:extLst>
          </p:cNvPr>
          <p:cNvSpPr txBox="1"/>
          <p:nvPr/>
        </p:nvSpPr>
        <p:spPr>
          <a:xfrm>
            <a:off x="3987800" y="262845"/>
            <a:ext cx="32893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5">
            <a:extLst>
              <a:ext uri="{FF2B5EF4-FFF2-40B4-BE49-F238E27FC236}">
                <a16:creationId xmlns:a16="http://schemas.microsoft.com/office/drawing/2014/main" id="{21CC0D62-4A1A-495B-99CE-3122EB987E82}"/>
              </a:ext>
            </a:extLst>
          </p:cNvPr>
          <p:cNvSpPr txBox="1"/>
          <p:nvPr/>
        </p:nvSpPr>
        <p:spPr>
          <a:xfrm>
            <a:off x="7565819" y="2213805"/>
            <a:ext cx="146954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86F0F2B8-2A78-48BA-B2B3-476DE88A1E7F}"/>
              </a:ext>
            </a:extLst>
          </p:cNvPr>
          <p:cNvSpPr txBox="1"/>
          <p:nvPr/>
        </p:nvSpPr>
        <p:spPr>
          <a:xfrm>
            <a:off x="9952081" y="2233050"/>
            <a:ext cx="146954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BA910A80-5C35-47BA-946E-47FE8A0BA0E8}"/>
              </a:ext>
            </a:extLst>
          </p:cNvPr>
          <p:cNvSpPr txBox="1"/>
          <p:nvPr/>
        </p:nvSpPr>
        <p:spPr>
          <a:xfrm>
            <a:off x="9898874" y="4046806"/>
            <a:ext cx="14695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প্রাঞ্জল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E7DB56D1-739F-4DF2-A689-53899C65E8CE}"/>
              </a:ext>
            </a:extLst>
          </p:cNvPr>
          <p:cNvSpPr txBox="1"/>
          <p:nvPr/>
        </p:nvSpPr>
        <p:spPr>
          <a:xfrm>
            <a:off x="2815079" y="3968969"/>
            <a:ext cx="164460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01E10E91-A6B0-45FD-9A1A-0867E58AF3D0}"/>
              </a:ext>
            </a:extLst>
          </p:cNvPr>
          <p:cNvSpPr txBox="1"/>
          <p:nvPr/>
        </p:nvSpPr>
        <p:spPr>
          <a:xfrm>
            <a:off x="5375713" y="3968969"/>
            <a:ext cx="14695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E218F954-1884-4CE9-95E6-895A55AF89D3}"/>
              </a:ext>
            </a:extLst>
          </p:cNvPr>
          <p:cNvSpPr txBox="1"/>
          <p:nvPr/>
        </p:nvSpPr>
        <p:spPr>
          <a:xfrm>
            <a:off x="7315200" y="4046806"/>
            <a:ext cx="19225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সহজ-সরল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6D4EAE2F-B5FE-4D54-8426-A5688C76D171}"/>
              </a:ext>
            </a:extLst>
          </p:cNvPr>
          <p:cNvSpPr txBox="1"/>
          <p:nvPr/>
        </p:nvSpPr>
        <p:spPr>
          <a:xfrm>
            <a:off x="4373171" y="103662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CB060CE6-EFCF-49FB-8E48-AE55D0AFEA19}"/>
              </a:ext>
            </a:extLst>
          </p:cNvPr>
          <p:cNvSpPr txBox="1"/>
          <p:nvPr/>
        </p:nvSpPr>
        <p:spPr>
          <a:xfrm>
            <a:off x="2230612" y="1214261"/>
            <a:ext cx="30116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42D6B942-9BAB-4205-9D80-73B93C59CD36}"/>
              </a:ext>
            </a:extLst>
          </p:cNvPr>
          <p:cNvSpPr txBox="1"/>
          <p:nvPr/>
        </p:nvSpPr>
        <p:spPr>
          <a:xfrm>
            <a:off x="2815079" y="2149767"/>
            <a:ext cx="14464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54998FBB-DDD2-4056-90FF-D2E351125EC9}"/>
              </a:ext>
            </a:extLst>
          </p:cNvPr>
          <p:cNvSpPr txBox="1"/>
          <p:nvPr/>
        </p:nvSpPr>
        <p:spPr>
          <a:xfrm>
            <a:off x="5242273" y="2213805"/>
            <a:ext cx="14464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DD4529A1-A308-4ECF-B66D-6945B24216BD}"/>
              </a:ext>
            </a:extLst>
          </p:cNvPr>
          <p:cNvSpPr txBox="1"/>
          <p:nvPr/>
        </p:nvSpPr>
        <p:spPr>
          <a:xfrm>
            <a:off x="2188335" y="3167390"/>
            <a:ext cx="450042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897584" y="27230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84EF34-BB84-4FF8-820B-DE74B512B1D8}"/>
              </a:ext>
            </a:extLst>
          </p:cNvPr>
          <p:cNvSpPr txBox="1"/>
          <p:nvPr/>
        </p:nvSpPr>
        <p:spPr>
          <a:xfrm>
            <a:off x="8772271" y="316278"/>
            <a:ext cx="312617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0762BE-D9C5-49F1-ABB1-34BB15A21FBB}"/>
              </a:ext>
            </a:extLst>
          </p:cNvPr>
          <p:cNvSpPr txBox="1"/>
          <p:nvPr/>
        </p:nvSpPr>
        <p:spPr>
          <a:xfrm>
            <a:off x="2188334" y="5254160"/>
            <a:ext cx="926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772271" y="27230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855813" y="316278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4EF34-BB84-4FF8-820B-DE74B512B1D8}"/>
              </a:ext>
            </a:extLst>
          </p:cNvPr>
          <p:cNvSpPr txBox="1"/>
          <p:nvPr/>
        </p:nvSpPr>
        <p:spPr>
          <a:xfrm>
            <a:off x="8814042" y="387420"/>
            <a:ext cx="312617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814042" y="308583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814041" y="297114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8ED90-A71E-4DC6-85C3-21246695CA15}"/>
              </a:ext>
            </a:extLst>
          </p:cNvPr>
          <p:cNvSpPr txBox="1"/>
          <p:nvPr/>
        </p:nvSpPr>
        <p:spPr>
          <a:xfrm>
            <a:off x="8834927" y="37172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361D6-C362-4A08-AEC9-88A5A323E69A}"/>
              </a:ext>
            </a:extLst>
          </p:cNvPr>
          <p:cNvSpPr txBox="1"/>
          <p:nvPr/>
        </p:nvSpPr>
        <p:spPr>
          <a:xfrm>
            <a:off x="3378200" y="596900"/>
            <a:ext cx="6299200" cy="1862048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E71A2-C194-4363-BB52-99326205E26B}"/>
              </a:ext>
            </a:extLst>
          </p:cNvPr>
          <p:cNvSpPr txBox="1"/>
          <p:nvPr/>
        </p:nvSpPr>
        <p:spPr>
          <a:xfrm>
            <a:off x="1803400" y="3822700"/>
            <a:ext cx="9664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13331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79B48-1585-4FEF-B448-7CAB72CBE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10134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9A7A5-9394-4B60-AA56-875345BA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55850"/>
            <a:ext cx="10134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746307-21B5-468B-BD65-0624D154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58" y="2209740"/>
            <a:ext cx="2365375" cy="2731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C3CBB-9A15-4097-8614-789E647E00E2}"/>
              </a:ext>
            </a:extLst>
          </p:cNvPr>
          <p:cNvSpPr txBox="1"/>
          <p:nvPr/>
        </p:nvSpPr>
        <p:spPr>
          <a:xfrm>
            <a:off x="2214849" y="1533826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3E8A9-B8E5-4945-94DE-3D6E5F2FBD2F}"/>
              </a:ext>
            </a:extLst>
          </p:cNvPr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9A0BF-BEB0-4B1F-A6B2-25D72709E444}"/>
              </a:ext>
            </a:extLst>
          </p:cNvPr>
          <p:cNvSpPr txBox="1"/>
          <p:nvPr/>
        </p:nvSpPr>
        <p:spPr>
          <a:xfrm>
            <a:off x="9613673" y="102237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E5681-A081-48DC-8E9B-332C614135A4}"/>
              </a:ext>
            </a:extLst>
          </p:cNvPr>
          <p:cNvSpPr txBox="1"/>
          <p:nvPr/>
        </p:nvSpPr>
        <p:spPr>
          <a:xfrm>
            <a:off x="260129" y="1622537"/>
            <a:ext cx="134124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CDB17-A249-4927-9EF9-B25DC84F3491}"/>
              </a:ext>
            </a:extLst>
          </p:cNvPr>
          <p:cNvSpPr txBox="1"/>
          <p:nvPr/>
        </p:nvSpPr>
        <p:spPr>
          <a:xfrm>
            <a:off x="246253" y="2107289"/>
            <a:ext cx="134124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AC949-E96C-4B10-A420-076BD231E611}"/>
              </a:ext>
            </a:extLst>
          </p:cNvPr>
          <p:cNvSpPr txBox="1"/>
          <p:nvPr/>
        </p:nvSpPr>
        <p:spPr>
          <a:xfrm>
            <a:off x="260129" y="3076793"/>
            <a:ext cx="133584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একক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1B5C75-7FF2-464D-A29B-7E07FBECE041}"/>
              </a:ext>
            </a:extLst>
          </p:cNvPr>
          <p:cNvSpPr txBox="1"/>
          <p:nvPr/>
        </p:nvSpPr>
        <p:spPr>
          <a:xfrm>
            <a:off x="246540" y="3719902"/>
            <a:ext cx="135613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4026E-DF58-4649-B003-F366D600C956}"/>
              </a:ext>
            </a:extLst>
          </p:cNvPr>
          <p:cNvSpPr txBox="1"/>
          <p:nvPr/>
        </p:nvSpPr>
        <p:spPr>
          <a:xfrm>
            <a:off x="241142" y="4333258"/>
            <a:ext cx="1361536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দোলিও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5B178-9579-47F0-91DD-2A5805457314}"/>
              </a:ext>
            </a:extLst>
          </p:cNvPr>
          <p:cNvSpPr txBox="1"/>
          <p:nvPr/>
        </p:nvSpPr>
        <p:spPr>
          <a:xfrm>
            <a:off x="222852" y="4821624"/>
            <a:ext cx="13615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ল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EE155-FB84-4984-BAE1-D41F76C1A5A7}"/>
              </a:ext>
            </a:extLst>
          </p:cNvPr>
          <p:cNvSpPr txBox="1"/>
          <p:nvPr/>
        </p:nvSpPr>
        <p:spPr>
          <a:xfrm>
            <a:off x="259432" y="5455625"/>
            <a:ext cx="134324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বাড়ীরকাজ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1244A-DA71-4AF9-95D7-ECACD6C4D5AD}"/>
              </a:ext>
            </a:extLst>
          </p:cNvPr>
          <p:cNvSpPr txBox="1"/>
          <p:nvPr/>
        </p:nvSpPr>
        <p:spPr>
          <a:xfrm>
            <a:off x="248539" y="2595655"/>
            <a:ext cx="133584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শিখন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1EA13F-23DD-4178-BBF1-17B3E6E2BDBC}"/>
              </a:ext>
            </a:extLst>
          </p:cNvPr>
          <p:cNvSpPr txBox="1"/>
          <p:nvPr/>
        </p:nvSpPr>
        <p:spPr>
          <a:xfrm>
            <a:off x="2312289" y="6273800"/>
            <a:ext cx="902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036862-57A9-4B97-AA5D-5C993B23BB5F}"/>
              </a:ext>
            </a:extLst>
          </p:cNvPr>
          <p:cNvSpPr/>
          <p:nvPr/>
        </p:nvSpPr>
        <p:spPr>
          <a:xfrm>
            <a:off x="4865975" y="2222701"/>
            <a:ext cx="42458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pic>
        <p:nvPicPr>
          <p:cNvPr id="2050" name="Picture 2" descr="C:\Users\ZAHERUL\Desktop\Screenshot_20200113_1351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55" y="1822593"/>
            <a:ext cx="2895302" cy="40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45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4889500" y="2184400"/>
            <a:ext cx="2324100" cy="1752600"/>
          </a:xfrm>
          <a:prstGeom prst="flowChart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63265"/>
              </p:ext>
            </p:extLst>
          </p:nvPr>
        </p:nvGraphicFramePr>
        <p:xfrm>
          <a:off x="5130800" y="2318941"/>
          <a:ext cx="1917700" cy="161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800" y="2318941"/>
                        <a:ext cx="1917700" cy="161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7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4F8C9-F161-4BE2-AACA-6B6D2CE106B4}"/>
              </a:ext>
            </a:extLst>
          </p:cNvPr>
          <p:cNvSpPr txBox="1"/>
          <p:nvPr/>
        </p:nvSpPr>
        <p:spPr>
          <a:xfrm>
            <a:off x="3911600" y="1689100"/>
            <a:ext cx="6235700" cy="264687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C712A1-27E6-4AFD-A3F0-E85868A904D0}"/>
              </a:ext>
            </a:extLst>
          </p:cNvPr>
          <p:cNvSpPr/>
          <p:nvPr/>
        </p:nvSpPr>
        <p:spPr>
          <a:xfrm>
            <a:off x="2054860" y="434435"/>
            <a:ext cx="10137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িভাগ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as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69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4EFEA-9E1C-494F-BB24-A3E6C66AA967}"/>
              </a:ext>
            </a:extLst>
          </p:cNvPr>
          <p:cNvSpPr/>
          <p:nvPr/>
        </p:nvSpPr>
        <p:spPr>
          <a:xfrm rot="5400000">
            <a:off x="3593806" y="2583195"/>
            <a:ext cx="1577514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EC630C-FB05-4D3D-B6EF-C6259BF44E74}"/>
              </a:ext>
            </a:extLst>
          </p:cNvPr>
          <p:cNvSpPr/>
          <p:nvPr/>
        </p:nvSpPr>
        <p:spPr>
          <a:xfrm>
            <a:off x="3954535" y="1573225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08" tIns="159108" rIns="159108" bIns="15910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92E6E-727D-45B2-BA32-57F235D0281B}"/>
              </a:ext>
            </a:extLst>
          </p:cNvPr>
          <p:cNvSpPr/>
          <p:nvPr/>
        </p:nvSpPr>
        <p:spPr>
          <a:xfrm rot="5400000">
            <a:off x="3593806" y="4170307"/>
            <a:ext cx="1577514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450223"/>
              <a:satOff val="-10194"/>
              <a:lumOff val="2402"/>
              <a:alphaOff val="0"/>
            </a:schemeClr>
          </a:fillRef>
          <a:effectRef idx="0">
            <a:schemeClr val="accent4">
              <a:hueOff val="2450223"/>
              <a:satOff val="-10194"/>
              <a:lumOff val="24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D08F7F-E3D3-4785-918E-19364CC2DD54}"/>
              </a:ext>
            </a:extLst>
          </p:cNvPr>
          <p:cNvSpPr/>
          <p:nvPr/>
        </p:nvSpPr>
        <p:spPr>
          <a:xfrm>
            <a:off x="3954535" y="3160337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দরখাস্ত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AFEE84-6044-4A5F-A28F-FD119D9EC25C}"/>
              </a:ext>
            </a:extLst>
          </p:cNvPr>
          <p:cNvSpPr/>
          <p:nvPr/>
        </p:nvSpPr>
        <p:spPr>
          <a:xfrm rot="3275">
            <a:off x="4387362" y="4965193"/>
            <a:ext cx="2791128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6B0FA5-8F99-4F6D-BD1B-ED327B29AABD}"/>
              </a:ext>
            </a:extLst>
          </p:cNvPr>
          <p:cNvSpPr/>
          <p:nvPr/>
        </p:nvSpPr>
        <p:spPr>
          <a:xfrm>
            <a:off x="3954535" y="4747449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D4ADA-6CCB-4C37-9891-A0B3C10E370A}"/>
              </a:ext>
            </a:extLst>
          </p:cNvPr>
          <p:cNvSpPr/>
          <p:nvPr/>
        </p:nvSpPr>
        <p:spPr>
          <a:xfrm rot="16083305">
            <a:off x="6344558" y="4150991"/>
            <a:ext cx="1622398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350668"/>
              <a:satOff val="-30583"/>
              <a:lumOff val="7206"/>
              <a:alphaOff val="0"/>
            </a:schemeClr>
          </a:fillRef>
          <a:effectRef idx="0">
            <a:schemeClr val="accent4">
              <a:hueOff val="7350668"/>
              <a:satOff val="-30583"/>
              <a:lumOff val="720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A648D5-B051-4310-8D9C-7354D9508064}"/>
              </a:ext>
            </a:extLst>
          </p:cNvPr>
          <p:cNvSpPr/>
          <p:nvPr/>
        </p:nvSpPr>
        <p:spPr>
          <a:xfrm>
            <a:off x="6755259" y="4750109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নিমন্ত্রণপত্র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2C5B1-5B31-4841-A4CC-0AD2E2163CC3}"/>
              </a:ext>
            </a:extLst>
          </p:cNvPr>
          <p:cNvSpPr/>
          <p:nvPr/>
        </p:nvSpPr>
        <p:spPr>
          <a:xfrm rot="16342731">
            <a:off x="6393858" y="2564949"/>
            <a:ext cx="1542352" cy="19045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78A855-5362-4A4D-90F5-7939C34127FC}"/>
              </a:ext>
            </a:extLst>
          </p:cNvPr>
          <p:cNvSpPr/>
          <p:nvPr/>
        </p:nvSpPr>
        <p:spPr>
          <a:xfrm>
            <a:off x="6700197" y="3119047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108" tIns="159108" rIns="159108" bIns="15910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E062E2-A31C-4E46-A2D4-07E71DECAF17}"/>
              </a:ext>
            </a:extLst>
          </p:cNvPr>
          <p:cNvSpPr/>
          <p:nvPr/>
        </p:nvSpPr>
        <p:spPr>
          <a:xfrm>
            <a:off x="6769014" y="1573225"/>
            <a:ext cx="2116149" cy="1269689"/>
          </a:xfrm>
          <a:custGeom>
            <a:avLst/>
            <a:gdLst>
              <a:gd name="connsiteX0" fmla="*/ 0 w 2116149"/>
              <a:gd name="connsiteY0" fmla="*/ 126969 h 1269689"/>
              <a:gd name="connsiteX1" fmla="*/ 126969 w 2116149"/>
              <a:gd name="connsiteY1" fmla="*/ 0 h 1269689"/>
              <a:gd name="connsiteX2" fmla="*/ 1989180 w 2116149"/>
              <a:gd name="connsiteY2" fmla="*/ 0 h 1269689"/>
              <a:gd name="connsiteX3" fmla="*/ 2116149 w 2116149"/>
              <a:gd name="connsiteY3" fmla="*/ 126969 h 1269689"/>
              <a:gd name="connsiteX4" fmla="*/ 2116149 w 2116149"/>
              <a:gd name="connsiteY4" fmla="*/ 1142720 h 1269689"/>
              <a:gd name="connsiteX5" fmla="*/ 1989180 w 2116149"/>
              <a:gd name="connsiteY5" fmla="*/ 1269689 h 1269689"/>
              <a:gd name="connsiteX6" fmla="*/ 126969 w 2116149"/>
              <a:gd name="connsiteY6" fmla="*/ 1269689 h 1269689"/>
              <a:gd name="connsiteX7" fmla="*/ 0 w 2116149"/>
              <a:gd name="connsiteY7" fmla="*/ 1142720 h 1269689"/>
              <a:gd name="connsiteX8" fmla="*/ 0 w 2116149"/>
              <a:gd name="connsiteY8" fmla="*/ 126969 h 126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6149" h="1269689">
                <a:moveTo>
                  <a:pt x="0" y="126969"/>
                </a:moveTo>
                <a:cubicBezTo>
                  <a:pt x="0" y="56846"/>
                  <a:pt x="56846" y="0"/>
                  <a:pt x="126969" y="0"/>
                </a:cubicBezTo>
                <a:lnTo>
                  <a:pt x="1989180" y="0"/>
                </a:lnTo>
                <a:cubicBezTo>
                  <a:pt x="2059303" y="0"/>
                  <a:pt x="2116149" y="56846"/>
                  <a:pt x="2116149" y="126969"/>
                </a:cubicBezTo>
                <a:lnTo>
                  <a:pt x="2116149" y="1142720"/>
                </a:lnTo>
                <a:cubicBezTo>
                  <a:pt x="2116149" y="1212843"/>
                  <a:pt x="2059303" y="1269689"/>
                  <a:pt x="1989180" y="1269689"/>
                </a:cubicBezTo>
                <a:lnTo>
                  <a:pt x="126969" y="1269689"/>
                </a:lnTo>
                <a:cubicBezTo>
                  <a:pt x="56846" y="1269689"/>
                  <a:pt x="0" y="1212843"/>
                  <a:pt x="0" y="1142720"/>
                </a:cubicBezTo>
                <a:lnTo>
                  <a:pt x="0" y="12696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68" tIns="143868" rIns="143868" bIns="14386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মানপত্র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F6919-DD4F-4325-86A3-D2748DA6462B}"/>
              </a:ext>
            </a:extLst>
          </p:cNvPr>
          <p:cNvSpPr txBox="1"/>
          <p:nvPr/>
        </p:nvSpPr>
        <p:spPr>
          <a:xfrm>
            <a:off x="1943100" y="190500"/>
            <a:ext cx="1010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খিত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</p:spTree>
    <p:extLst>
      <p:ext uri="{BB962C8B-B14F-4D97-AF65-F5344CB8AC3E}">
        <p14:creationId xmlns:p14="http://schemas.microsoft.com/office/powerpoint/2010/main" val="42107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F4F52-C215-48B1-9459-F72B7A5A2D99}"/>
              </a:ext>
            </a:extLst>
          </p:cNvPr>
          <p:cNvSpPr/>
          <p:nvPr/>
        </p:nvSpPr>
        <p:spPr>
          <a:xfrm>
            <a:off x="3920564" y="3026491"/>
            <a:ext cx="4350871" cy="156966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5889A-4D6B-49D5-ADAD-2FFFAD9E7BD6}"/>
              </a:ext>
            </a:extLst>
          </p:cNvPr>
          <p:cNvSpPr txBox="1"/>
          <p:nvPr/>
        </p:nvSpPr>
        <p:spPr>
          <a:xfrm>
            <a:off x="1918437" y="4572000"/>
            <a:ext cx="94741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িভাগ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0E49C-48EB-4AF5-82B1-FA38A493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53" y="211789"/>
            <a:ext cx="5038963" cy="28388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80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5685322" y="2400784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262" tIns="255262" rIns="255262" bIns="2552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2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6220695">
            <a:off x="6310267" y="1829408"/>
            <a:ext cx="332822" cy="533663"/>
          </a:xfrm>
          <a:custGeom>
            <a:avLst/>
            <a:gdLst>
              <a:gd name="connsiteX0" fmla="*/ 0 w 332822"/>
              <a:gd name="connsiteY0" fmla="*/ 106733 h 533663"/>
              <a:gd name="connsiteX1" fmla="*/ 166411 w 332822"/>
              <a:gd name="connsiteY1" fmla="*/ 106733 h 533663"/>
              <a:gd name="connsiteX2" fmla="*/ 166411 w 332822"/>
              <a:gd name="connsiteY2" fmla="*/ 0 h 533663"/>
              <a:gd name="connsiteX3" fmla="*/ 332822 w 332822"/>
              <a:gd name="connsiteY3" fmla="*/ 266832 h 533663"/>
              <a:gd name="connsiteX4" fmla="*/ 166411 w 332822"/>
              <a:gd name="connsiteY4" fmla="*/ 533663 h 533663"/>
              <a:gd name="connsiteX5" fmla="*/ 166411 w 332822"/>
              <a:gd name="connsiteY5" fmla="*/ 426930 h 533663"/>
              <a:gd name="connsiteX6" fmla="*/ 0 w 332822"/>
              <a:gd name="connsiteY6" fmla="*/ 426930 h 533663"/>
              <a:gd name="connsiteX7" fmla="*/ 0 w 332822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22" h="533663">
                <a:moveTo>
                  <a:pt x="0" y="106733"/>
                </a:moveTo>
                <a:lnTo>
                  <a:pt x="166411" y="106733"/>
                </a:lnTo>
                <a:lnTo>
                  <a:pt x="166411" y="0"/>
                </a:lnTo>
                <a:lnTo>
                  <a:pt x="332822" y="266832"/>
                </a:lnTo>
                <a:lnTo>
                  <a:pt x="166411" y="533663"/>
                </a:lnTo>
                <a:lnTo>
                  <a:pt x="166411" y="426930"/>
                </a:lnTo>
                <a:lnTo>
                  <a:pt x="0" y="426930"/>
                </a:lnTo>
                <a:lnTo>
                  <a:pt x="0" y="10673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732" rIns="99847" bIns="1067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9" name="Freeform 18"/>
          <p:cNvSpPr/>
          <p:nvPr/>
        </p:nvSpPr>
        <p:spPr>
          <a:xfrm>
            <a:off x="5698551" y="203259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2" tIns="259072" rIns="259072" bIns="259072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>
                <a:latin typeface="NikoshBAN" pitchFamily="2" charset="0"/>
                <a:cs typeface="NikoshBAN" pitchFamily="2" charset="0"/>
              </a:rPr>
              <a:t>প্রাপকের</a:t>
            </a:r>
            <a:endParaRPr lang="en-US" sz="2300" kern="1200" dirty="0" smtClean="0">
              <a:latin typeface="NikoshBAN" pitchFamily="2" charset="0"/>
              <a:cs typeface="NikoshBAN" pitchFamily="2" charset="0"/>
            </a:endParaRP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300" kern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0" kern="12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23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9810294">
            <a:off x="7250531" y="2374140"/>
            <a:ext cx="338878" cy="533663"/>
          </a:xfrm>
          <a:custGeom>
            <a:avLst/>
            <a:gdLst>
              <a:gd name="connsiteX0" fmla="*/ 0 w 338878"/>
              <a:gd name="connsiteY0" fmla="*/ 106733 h 533663"/>
              <a:gd name="connsiteX1" fmla="*/ 169439 w 338878"/>
              <a:gd name="connsiteY1" fmla="*/ 106733 h 533663"/>
              <a:gd name="connsiteX2" fmla="*/ 169439 w 338878"/>
              <a:gd name="connsiteY2" fmla="*/ 0 h 533663"/>
              <a:gd name="connsiteX3" fmla="*/ 338878 w 338878"/>
              <a:gd name="connsiteY3" fmla="*/ 266832 h 533663"/>
              <a:gd name="connsiteX4" fmla="*/ 169439 w 338878"/>
              <a:gd name="connsiteY4" fmla="*/ 533663 h 533663"/>
              <a:gd name="connsiteX5" fmla="*/ 169439 w 338878"/>
              <a:gd name="connsiteY5" fmla="*/ 426930 h 533663"/>
              <a:gd name="connsiteX6" fmla="*/ 0 w 338878"/>
              <a:gd name="connsiteY6" fmla="*/ 426930 h 533663"/>
              <a:gd name="connsiteX7" fmla="*/ 0 w 338878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878" h="533663">
                <a:moveTo>
                  <a:pt x="0" y="106733"/>
                </a:moveTo>
                <a:lnTo>
                  <a:pt x="169439" y="106733"/>
                </a:lnTo>
                <a:lnTo>
                  <a:pt x="169439" y="0"/>
                </a:lnTo>
                <a:lnTo>
                  <a:pt x="338878" y="266832"/>
                </a:lnTo>
                <a:lnTo>
                  <a:pt x="169439" y="533663"/>
                </a:lnTo>
                <a:lnTo>
                  <a:pt x="169439" y="426930"/>
                </a:lnTo>
                <a:lnTo>
                  <a:pt x="0" y="426930"/>
                </a:lnTo>
                <a:lnTo>
                  <a:pt x="0" y="10673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732" rIns="101663" bIns="1067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1" name="Freeform 20"/>
          <p:cNvSpPr/>
          <p:nvPr/>
        </p:nvSpPr>
        <p:spPr>
          <a:xfrm>
            <a:off x="7601663" y="1302021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2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662" tIns="280662" rIns="280662" bIns="28066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1789706">
            <a:off x="7250531" y="3463362"/>
            <a:ext cx="338878" cy="533663"/>
          </a:xfrm>
          <a:custGeom>
            <a:avLst/>
            <a:gdLst>
              <a:gd name="connsiteX0" fmla="*/ 0 w 338878"/>
              <a:gd name="connsiteY0" fmla="*/ 106733 h 533663"/>
              <a:gd name="connsiteX1" fmla="*/ 169439 w 338878"/>
              <a:gd name="connsiteY1" fmla="*/ 106733 h 533663"/>
              <a:gd name="connsiteX2" fmla="*/ 169439 w 338878"/>
              <a:gd name="connsiteY2" fmla="*/ 0 h 533663"/>
              <a:gd name="connsiteX3" fmla="*/ 338878 w 338878"/>
              <a:gd name="connsiteY3" fmla="*/ 266832 h 533663"/>
              <a:gd name="connsiteX4" fmla="*/ 169439 w 338878"/>
              <a:gd name="connsiteY4" fmla="*/ 533663 h 533663"/>
              <a:gd name="connsiteX5" fmla="*/ 169439 w 338878"/>
              <a:gd name="connsiteY5" fmla="*/ 426930 h 533663"/>
              <a:gd name="connsiteX6" fmla="*/ 0 w 338878"/>
              <a:gd name="connsiteY6" fmla="*/ 426930 h 533663"/>
              <a:gd name="connsiteX7" fmla="*/ 0 w 338878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878" h="533663">
                <a:moveTo>
                  <a:pt x="0" y="106733"/>
                </a:moveTo>
                <a:lnTo>
                  <a:pt x="169439" y="106733"/>
                </a:lnTo>
                <a:lnTo>
                  <a:pt x="169439" y="0"/>
                </a:lnTo>
                <a:lnTo>
                  <a:pt x="338878" y="266832"/>
                </a:lnTo>
                <a:lnTo>
                  <a:pt x="169439" y="533663"/>
                </a:lnTo>
                <a:lnTo>
                  <a:pt x="169439" y="426930"/>
                </a:lnTo>
                <a:lnTo>
                  <a:pt x="0" y="426930"/>
                </a:lnTo>
                <a:lnTo>
                  <a:pt x="0" y="10673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732" rIns="101663" bIns="1067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3" name="Freeform 22"/>
          <p:cNvSpPr/>
          <p:nvPr/>
        </p:nvSpPr>
        <p:spPr>
          <a:xfrm>
            <a:off x="7601663" y="3499546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2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262" tIns="255262" rIns="255262" bIns="2552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আবেদনের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0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rot="5379305">
            <a:off x="6310267" y="4008094"/>
            <a:ext cx="332822" cy="533663"/>
          </a:xfrm>
          <a:custGeom>
            <a:avLst/>
            <a:gdLst>
              <a:gd name="connsiteX0" fmla="*/ 0 w 332822"/>
              <a:gd name="connsiteY0" fmla="*/ 106733 h 533663"/>
              <a:gd name="connsiteX1" fmla="*/ 166411 w 332822"/>
              <a:gd name="connsiteY1" fmla="*/ 106733 h 533663"/>
              <a:gd name="connsiteX2" fmla="*/ 166411 w 332822"/>
              <a:gd name="connsiteY2" fmla="*/ 0 h 533663"/>
              <a:gd name="connsiteX3" fmla="*/ 332822 w 332822"/>
              <a:gd name="connsiteY3" fmla="*/ 266832 h 533663"/>
              <a:gd name="connsiteX4" fmla="*/ 166411 w 332822"/>
              <a:gd name="connsiteY4" fmla="*/ 533663 h 533663"/>
              <a:gd name="connsiteX5" fmla="*/ 166411 w 332822"/>
              <a:gd name="connsiteY5" fmla="*/ 426930 h 533663"/>
              <a:gd name="connsiteX6" fmla="*/ 0 w 332822"/>
              <a:gd name="connsiteY6" fmla="*/ 426930 h 533663"/>
              <a:gd name="connsiteX7" fmla="*/ 0 w 332822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22" h="533663">
                <a:moveTo>
                  <a:pt x="0" y="106733"/>
                </a:moveTo>
                <a:lnTo>
                  <a:pt x="166411" y="106733"/>
                </a:lnTo>
                <a:lnTo>
                  <a:pt x="166411" y="0"/>
                </a:lnTo>
                <a:lnTo>
                  <a:pt x="332822" y="266832"/>
                </a:lnTo>
                <a:lnTo>
                  <a:pt x="166411" y="533663"/>
                </a:lnTo>
                <a:lnTo>
                  <a:pt x="166411" y="426930"/>
                </a:lnTo>
                <a:lnTo>
                  <a:pt x="0" y="426930"/>
                </a:lnTo>
                <a:lnTo>
                  <a:pt x="0" y="10673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732" rIns="99846" bIns="1067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5" name="Freeform 24"/>
          <p:cNvSpPr/>
          <p:nvPr/>
        </p:nvSpPr>
        <p:spPr>
          <a:xfrm>
            <a:off x="5698551" y="4598309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2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42" tIns="260342" rIns="260342" bIns="26034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আবশ্যিক</a:t>
            </a:r>
            <a:endParaRPr lang="en-US" sz="2400" kern="1200" dirty="0" smtClean="0">
              <a:latin typeface="NikoshBAN" pitchFamily="2" charset="0"/>
              <a:cs typeface="NikoshBAN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 rot="19843508">
            <a:off x="5402380" y="3434591"/>
            <a:ext cx="295153" cy="533664"/>
          </a:xfrm>
          <a:custGeom>
            <a:avLst/>
            <a:gdLst>
              <a:gd name="connsiteX0" fmla="*/ 0 w 295152"/>
              <a:gd name="connsiteY0" fmla="*/ 106733 h 533663"/>
              <a:gd name="connsiteX1" fmla="*/ 147576 w 295152"/>
              <a:gd name="connsiteY1" fmla="*/ 106733 h 533663"/>
              <a:gd name="connsiteX2" fmla="*/ 147576 w 295152"/>
              <a:gd name="connsiteY2" fmla="*/ 0 h 533663"/>
              <a:gd name="connsiteX3" fmla="*/ 295152 w 295152"/>
              <a:gd name="connsiteY3" fmla="*/ 266832 h 533663"/>
              <a:gd name="connsiteX4" fmla="*/ 147576 w 295152"/>
              <a:gd name="connsiteY4" fmla="*/ 533663 h 533663"/>
              <a:gd name="connsiteX5" fmla="*/ 147576 w 295152"/>
              <a:gd name="connsiteY5" fmla="*/ 426930 h 533663"/>
              <a:gd name="connsiteX6" fmla="*/ 0 w 295152"/>
              <a:gd name="connsiteY6" fmla="*/ 426930 h 533663"/>
              <a:gd name="connsiteX7" fmla="*/ 0 w 295152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52" h="533663">
                <a:moveTo>
                  <a:pt x="295152" y="426930"/>
                </a:moveTo>
                <a:lnTo>
                  <a:pt x="147576" y="426930"/>
                </a:lnTo>
                <a:lnTo>
                  <a:pt x="147576" y="533663"/>
                </a:lnTo>
                <a:lnTo>
                  <a:pt x="0" y="266831"/>
                </a:lnTo>
                <a:lnTo>
                  <a:pt x="147576" y="0"/>
                </a:lnTo>
                <a:lnTo>
                  <a:pt x="147576" y="106733"/>
                </a:lnTo>
                <a:lnTo>
                  <a:pt x="295152" y="106733"/>
                </a:lnTo>
                <a:lnTo>
                  <a:pt x="295152" y="4269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545" tIns="106734" rIns="1" bIns="106732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7" name="Freeform 26"/>
          <p:cNvSpPr/>
          <p:nvPr/>
        </p:nvSpPr>
        <p:spPr>
          <a:xfrm>
            <a:off x="3830420" y="3440636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2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422" tIns="265422" rIns="265422" bIns="26542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সংযুক্তি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 rot="1810402">
            <a:off x="5369806" y="2374017"/>
            <a:ext cx="326735" cy="533664"/>
          </a:xfrm>
          <a:custGeom>
            <a:avLst/>
            <a:gdLst>
              <a:gd name="connsiteX0" fmla="*/ 0 w 326734"/>
              <a:gd name="connsiteY0" fmla="*/ 106733 h 533663"/>
              <a:gd name="connsiteX1" fmla="*/ 163367 w 326734"/>
              <a:gd name="connsiteY1" fmla="*/ 106733 h 533663"/>
              <a:gd name="connsiteX2" fmla="*/ 163367 w 326734"/>
              <a:gd name="connsiteY2" fmla="*/ 0 h 533663"/>
              <a:gd name="connsiteX3" fmla="*/ 326734 w 326734"/>
              <a:gd name="connsiteY3" fmla="*/ 266832 h 533663"/>
              <a:gd name="connsiteX4" fmla="*/ 163367 w 326734"/>
              <a:gd name="connsiteY4" fmla="*/ 533663 h 533663"/>
              <a:gd name="connsiteX5" fmla="*/ 163367 w 326734"/>
              <a:gd name="connsiteY5" fmla="*/ 426930 h 533663"/>
              <a:gd name="connsiteX6" fmla="*/ 0 w 326734"/>
              <a:gd name="connsiteY6" fmla="*/ 426930 h 533663"/>
              <a:gd name="connsiteX7" fmla="*/ 0 w 326734"/>
              <a:gd name="connsiteY7" fmla="*/ 106733 h 5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34" h="533663">
                <a:moveTo>
                  <a:pt x="326734" y="426930"/>
                </a:moveTo>
                <a:lnTo>
                  <a:pt x="163367" y="426930"/>
                </a:lnTo>
                <a:lnTo>
                  <a:pt x="163367" y="533663"/>
                </a:lnTo>
                <a:lnTo>
                  <a:pt x="0" y="266831"/>
                </a:lnTo>
                <a:lnTo>
                  <a:pt x="163367" y="0"/>
                </a:lnTo>
                <a:lnTo>
                  <a:pt x="163367" y="106733"/>
                </a:lnTo>
                <a:lnTo>
                  <a:pt x="326734" y="106733"/>
                </a:lnTo>
                <a:lnTo>
                  <a:pt x="326734" y="42693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20" tIns="106733" rIns="0" bIns="10673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9" name="Freeform 28"/>
          <p:cNvSpPr/>
          <p:nvPr/>
        </p:nvSpPr>
        <p:spPr>
          <a:xfrm>
            <a:off x="3795439" y="1302021"/>
            <a:ext cx="1569597" cy="1569597"/>
          </a:xfrm>
          <a:custGeom>
            <a:avLst/>
            <a:gdLst>
              <a:gd name="connsiteX0" fmla="*/ 0 w 1569597"/>
              <a:gd name="connsiteY0" fmla="*/ 784799 h 1569597"/>
              <a:gd name="connsiteX1" fmla="*/ 784799 w 1569597"/>
              <a:gd name="connsiteY1" fmla="*/ 0 h 1569597"/>
              <a:gd name="connsiteX2" fmla="*/ 1569598 w 1569597"/>
              <a:gd name="connsiteY2" fmla="*/ 784799 h 1569597"/>
              <a:gd name="connsiteX3" fmla="*/ 784799 w 1569597"/>
              <a:gd name="connsiteY3" fmla="*/ 1569598 h 1569597"/>
              <a:gd name="connsiteX4" fmla="*/ 0 w 1569597"/>
              <a:gd name="connsiteY4" fmla="*/ 784799 h 156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597" h="1569597">
                <a:moveTo>
                  <a:pt x="0" y="784799"/>
                </a:moveTo>
                <a:cubicBezTo>
                  <a:pt x="0" y="351366"/>
                  <a:pt x="351366" y="0"/>
                  <a:pt x="784799" y="0"/>
                </a:cubicBezTo>
                <a:cubicBezTo>
                  <a:pt x="1218232" y="0"/>
                  <a:pt x="1569598" y="351366"/>
                  <a:pt x="1569598" y="784799"/>
                </a:cubicBezTo>
                <a:cubicBezTo>
                  <a:pt x="1569598" y="1218232"/>
                  <a:pt x="1218232" y="1569598"/>
                  <a:pt x="784799" y="1569598"/>
                </a:cubicBezTo>
                <a:cubicBezTo>
                  <a:pt x="351366" y="1569598"/>
                  <a:pt x="0" y="1218232"/>
                  <a:pt x="0" y="78479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502" tIns="270502" rIns="270502" bIns="27050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মার্জিন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D2701-BDAF-49EC-8965-0FAB961A0710}"/>
              </a:ext>
            </a:extLst>
          </p:cNvPr>
          <p:cNvSpPr txBox="1"/>
          <p:nvPr/>
        </p:nvSpPr>
        <p:spPr>
          <a:xfrm>
            <a:off x="1625600" y="4895671"/>
            <a:ext cx="1024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>
              <a:buFont typeface="Wingdings" panose="05000000000000000000" pitchFamily="2" charset="2"/>
              <a:buChar char="q"/>
            </a:pPr>
            <a:r>
              <a:rPr lang="en-US" sz="4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আবেদনপ</a:t>
            </a:r>
            <a:r>
              <a:rPr lang="as-IN" sz="4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D4AB4-097B-40BD-BDC4-8806E3404F70}"/>
              </a:ext>
            </a:extLst>
          </p:cNvPr>
          <p:cNvSpPr txBox="1"/>
          <p:nvPr/>
        </p:nvSpPr>
        <p:spPr>
          <a:xfrm>
            <a:off x="6915150" y="479961"/>
            <a:ext cx="633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B8B7F-F63D-4839-8097-3468B44BF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1" y="990600"/>
            <a:ext cx="5152572" cy="360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46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581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pc</cp:lastModifiedBy>
  <cp:revision>60</cp:revision>
  <dcterms:created xsi:type="dcterms:W3CDTF">2020-04-01T02:13:31Z</dcterms:created>
  <dcterms:modified xsi:type="dcterms:W3CDTF">2020-07-22T04:29:43Z</dcterms:modified>
</cp:coreProperties>
</file>