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5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1B3C3-1E44-43E3-835A-04969CBB6373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B6484-CFD8-4A34-8B19-1EE7D814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5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B6484-CFD8-4A34-8B19-1EE7D8145D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B6484-CFD8-4A34-8B19-1EE7D8145D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6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3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3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9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34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81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63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3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6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0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1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6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1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8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48B52B-2CFA-4D37-9AB4-F506E725744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9395A-8A13-44A3-B25B-0B714D5C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61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87A3E-A09D-4C26-A967-850040314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12192000" cy="5181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7A13DC-F398-4CDD-8883-CBD401738635}"/>
              </a:ext>
            </a:extLst>
          </p:cNvPr>
          <p:cNvSpPr/>
          <p:nvPr/>
        </p:nvSpPr>
        <p:spPr>
          <a:xfrm>
            <a:off x="0" y="0"/>
            <a:ext cx="12192000" cy="1676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7D6BD1-C172-475D-840B-8671294DC816}"/>
              </a:ext>
            </a:extLst>
          </p:cNvPr>
          <p:cNvSpPr/>
          <p:nvPr/>
        </p:nvSpPr>
        <p:spPr>
          <a:xfrm>
            <a:off x="0" y="0"/>
            <a:ext cx="12192000" cy="1432560"/>
          </a:xfrm>
          <a:prstGeom prst="rect">
            <a:avLst/>
          </a:prstGeom>
          <a:solidFill>
            <a:schemeClr val="tx1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2767E1-B79F-4CFC-927B-E5DBC733FECD}"/>
              </a:ext>
            </a:extLst>
          </p:cNvPr>
          <p:cNvSpPr/>
          <p:nvPr/>
        </p:nvSpPr>
        <p:spPr>
          <a:xfrm>
            <a:off x="-10160" y="1432560"/>
            <a:ext cx="4257040" cy="5425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F6B86A5F-2C20-4787-9778-2216FCB95E6D}"/>
              </a:ext>
            </a:extLst>
          </p:cNvPr>
          <p:cNvSpPr/>
          <p:nvPr/>
        </p:nvSpPr>
        <p:spPr>
          <a:xfrm>
            <a:off x="-152400" y="6329680"/>
            <a:ext cx="843280" cy="6502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0966563"/>
              <a:gd name="adj5" fmla="val 73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531C3-C487-48A1-AE57-33FD161D4C53}"/>
              </a:ext>
            </a:extLst>
          </p:cNvPr>
          <p:cNvSpPr/>
          <p:nvPr/>
        </p:nvSpPr>
        <p:spPr>
          <a:xfrm>
            <a:off x="4206240" y="1432560"/>
            <a:ext cx="4257040" cy="542544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Circular 16">
            <a:extLst>
              <a:ext uri="{FF2B5EF4-FFF2-40B4-BE49-F238E27FC236}">
                <a16:creationId xmlns:a16="http://schemas.microsoft.com/office/drawing/2014/main" id="{500DA92D-26D1-4068-A7FA-38946810660A}"/>
              </a:ext>
            </a:extLst>
          </p:cNvPr>
          <p:cNvSpPr/>
          <p:nvPr/>
        </p:nvSpPr>
        <p:spPr>
          <a:xfrm>
            <a:off x="386080" y="5740400"/>
            <a:ext cx="1798320" cy="426720"/>
          </a:xfrm>
          <a:prstGeom prst="circularArrow">
            <a:avLst>
              <a:gd name="adj1" fmla="val 12500"/>
              <a:gd name="adj2" fmla="val 699959"/>
              <a:gd name="adj3" fmla="val 20457681"/>
              <a:gd name="adj4" fmla="val 20966563"/>
              <a:gd name="adj5" fmla="val 73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ircular 17">
            <a:extLst>
              <a:ext uri="{FF2B5EF4-FFF2-40B4-BE49-F238E27FC236}">
                <a16:creationId xmlns:a16="http://schemas.microsoft.com/office/drawing/2014/main" id="{D20F1733-1AE4-4E06-88AC-BF40138FB317}"/>
              </a:ext>
            </a:extLst>
          </p:cNvPr>
          <p:cNvSpPr/>
          <p:nvPr/>
        </p:nvSpPr>
        <p:spPr>
          <a:xfrm>
            <a:off x="4561840" y="2082800"/>
            <a:ext cx="3200400" cy="558800"/>
          </a:xfrm>
          <a:prstGeom prst="circularArrow">
            <a:avLst>
              <a:gd name="adj1" fmla="val 12500"/>
              <a:gd name="adj2" fmla="val 874125"/>
              <a:gd name="adj3" fmla="val 20457681"/>
              <a:gd name="adj4" fmla="val 20966563"/>
              <a:gd name="adj5" fmla="val 73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allout: Down Arrow 18">
            <a:extLst>
              <a:ext uri="{FF2B5EF4-FFF2-40B4-BE49-F238E27FC236}">
                <a16:creationId xmlns:a16="http://schemas.microsoft.com/office/drawing/2014/main" id="{CAC8AC9A-CB93-4AF2-8A26-35714680D885}"/>
              </a:ext>
            </a:extLst>
          </p:cNvPr>
          <p:cNvSpPr/>
          <p:nvPr/>
        </p:nvSpPr>
        <p:spPr>
          <a:xfrm>
            <a:off x="8788400" y="1574800"/>
            <a:ext cx="3108960" cy="164592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Start or, windows key</a:t>
            </a:r>
            <a:endParaRPr lang="en-US" b="1" dirty="0"/>
          </a:p>
        </p:txBody>
      </p:sp>
      <p:sp>
        <p:nvSpPr>
          <p:cNvPr id="20" name="Callout: Down Arrow 19">
            <a:extLst>
              <a:ext uri="{FF2B5EF4-FFF2-40B4-BE49-F238E27FC236}">
                <a16:creationId xmlns:a16="http://schemas.microsoft.com/office/drawing/2014/main" id="{D3C4625B-8787-4E08-AB7D-1411022073AA}"/>
              </a:ext>
            </a:extLst>
          </p:cNvPr>
          <p:cNvSpPr/>
          <p:nvPr/>
        </p:nvSpPr>
        <p:spPr>
          <a:xfrm>
            <a:off x="8788400" y="3230880"/>
            <a:ext cx="3108960" cy="105664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Prograns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8310EA-C1D0-4B16-9153-55AD2B940E57}"/>
              </a:ext>
            </a:extLst>
          </p:cNvPr>
          <p:cNvSpPr/>
          <p:nvPr/>
        </p:nvSpPr>
        <p:spPr>
          <a:xfrm>
            <a:off x="8788400" y="4307840"/>
            <a:ext cx="3108960" cy="10566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Excel 2007</a:t>
            </a:r>
          </a:p>
        </p:txBody>
      </p:sp>
    </p:spTree>
    <p:extLst>
      <p:ext uri="{BB962C8B-B14F-4D97-AF65-F5344CB8AC3E}">
        <p14:creationId xmlns:p14="http://schemas.microsoft.com/office/powerpoint/2010/main" val="170747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FB9ABB-C16E-4D52-91D2-437913C26675}"/>
              </a:ext>
            </a:extLst>
          </p:cNvPr>
          <p:cNvSpPr/>
          <p:nvPr/>
        </p:nvSpPr>
        <p:spPr>
          <a:xfrm>
            <a:off x="0" y="0"/>
            <a:ext cx="12192000" cy="1432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F5BFB2-512C-4ACC-9B04-14E52DFAAC39}"/>
              </a:ext>
            </a:extLst>
          </p:cNvPr>
          <p:cNvSpPr/>
          <p:nvPr/>
        </p:nvSpPr>
        <p:spPr>
          <a:xfrm>
            <a:off x="0" y="1432560"/>
            <a:ext cx="12192000" cy="5425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পেজ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3AB764-C16D-482E-AB1C-2170BB307F9F}"/>
              </a:ext>
            </a:extLst>
          </p:cNvPr>
          <p:cNvSpPr/>
          <p:nvPr/>
        </p:nvSpPr>
        <p:spPr>
          <a:xfrm>
            <a:off x="9159240" y="3322320"/>
            <a:ext cx="619760" cy="6502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EB00A-8591-4367-846F-444153B94AC1}"/>
              </a:ext>
            </a:extLst>
          </p:cNvPr>
          <p:cNvSpPr/>
          <p:nvPr/>
        </p:nvSpPr>
        <p:spPr>
          <a:xfrm>
            <a:off x="11419840" y="3322320"/>
            <a:ext cx="619760" cy="6502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B28833-E971-4725-B3DD-7C27196DCAA2}"/>
              </a:ext>
            </a:extLst>
          </p:cNvPr>
          <p:cNvSpPr/>
          <p:nvPr/>
        </p:nvSpPr>
        <p:spPr>
          <a:xfrm>
            <a:off x="0" y="1198880"/>
            <a:ext cx="12192000" cy="5659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6983E-4D1E-427E-8530-8669205497D7}"/>
              </a:ext>
            </a:extLst>
          </p:cNvPr>
          <p:cNvSpPr/>
          <p:nvPr/>
        </p:nvSpPr>
        <p:spPr>
          <a:xfrm>
            <a:off x="0" y="0"/>
            <a:ext cx="12192000" cy="1198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ইন্ডো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8F461-CF40-4D47-BAFF-21CF19BD831E}"/>
              </a:ext>
            </a:extLst>
          </p:cNvPr>
          <p:cNvSpPr/>
          <p:nvPr/>
        </p:nvSpPr>
        <p:spPr>
          <a:xfrm>
            <a:off x="0" y="0"/>
            <a:ext cx="12192000" cy="13919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8D50A-AEB0-407F-A215-006DA8FE5AE8}"/>
              </a:ext>
            </a:extLst>
          </p:cNvPr>
          <p:cNvSpPr/>
          <p:nvPr/>
        </p:nvSpPr>
        <p:spPr>
          <a:xfrm>
            <a:off x="0" y="4378960"/>
            <a:ext cx="12192000" cy="11988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9D919-06C9-4BA3-8A83-2BAE2BEA4CA0}"/>
              </a:ext>
            </a:extLst>
          </p:cNvPr>
          <p:cNvSpPr/>
          <p:nvPr/>
        </p:nvSpPr>
        <p:spPr>
          <a:xfrm>
            <a:off x="-10160" y="2123440"/>
            <a:ext cx="12192000" cy="1706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্সেল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ডোর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   </a:t>
            </a:r>
          </a:p>
        </p:txBody>
      </p:sp>
    </p:spTree>
    <p:extLst>
      <p:ext uri="{BB962C8B-B14F-4D97-AF65-F5344CB8AC3E}">
        <p14:creationId xmlns:p14="http://schemas.microsoft.com/office/powerpoint/2010/main" val="2951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8F461-CF40-4D47-BAFF-21CF19BD831E}"/>
              </a:ext>
            </a:extLst>
          </p:cNvPr>
          <p:cNvSpPr/>
          <p:nvPr/>
        </p:nvSpPr>
        <p:spPr>
          <a:xfrm>
            <a:off x="0" y="0"/>
            <a:ext cx="12192000" cy="13919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9D919-06C9-4BA3-8A83-2BAE2BEA4CA0}"/>
              </a:ext>
            </a:extLst>
          </p:cNvPr>
          <p:cNvSpPr/>
          <p:nvPr/>
        </p:nvSpPr>
        <p:spPr>
          <a:xfrm>
            <a:off x="-10160" y="1473200"/>
            <a:ext cx="12192000" cy="29057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উইনডোর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কোনার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বাটনটি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এটাতে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করাসহ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DA8E7D-49B2-41EA-8F1F-526721C6A197}"/>
              </a:ext>
            </a:extLst>
          </p:cNvPr>
          <p:cNvSpPr/>
          <p:nvPr/>
        </p:nvSpPr>
        <p:spPr>
          <a:xfrm>
            <a:off x="5140960" y="4886960"/>
            <a:ext cx="1879600" cy="150368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8F461-CF40-4D47-BAFF-21CF19BD831E}"/>
              </a:ext>
            </a:extLst>
          </p:cNvPr>
          <p:cNvSpPr/>
          <p:nvPr/>
        </p:nvSpPr>
        <p:spPr>
          <a:xfrm>
            <a:off x="0" y="0"/>
            <a:ext cx="12192000" cy="13919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কুইক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অ্যাকসেস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8D50A-AEB0-407F-A215-006DA8FE5AE8}"/>
              </a:ext>
            </a:extLst>
          </p:cNvPr>
          <p:cNvSpPr/>
          <p:nvPr/>
        </p:nvSpPr>
        <p:spPr>
          <a:xfrm>
            <a:off x="4368800" y="4378960"/>
            <a:ext cx="2672080" cy="355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9D919-06C9-4BA3-8A83-2BAE2BEA4CA0}"/>
              </a:ext>
            </a:extLst>
          </p:cNvPr>
          <p:cNvSpPr/>
          <p:nvPr/>
        </p:nvSpPr>
        <p:spPr>
          <a:xfrm>
            <a:off x="-10160" y="2123440"/>
            <a:ext cx="12192000" cy="1706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কুইক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অ্য্যকসেস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টুলবারের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সচরাচর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বাটনগুলো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8F461-CF40-4D47-BAFF-21CF19BD831E}"/>
              </a:ext>
            </a:extLst>
          </p:cNvPr>
          <p:cNvSpPr/>
          <p:nvPr/>
        </p:nvSpPr>
        <p:spPr>
          <a:xfrm>
            <a:off x="0" y="0"/>
            <a:ext cx="12192000" cy="833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রিবন</a:t>
            </a:r>
            <a:endParaRPr 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8D50A-AEB0-407F-A215-006DA8FE5AE8}"/>
              </a:ext>
            </a:extLst>
          </p:cNvPr>
          <p:cNvSpPr/>
          <p:nvPr/>
        </p:nvSpPr>
        <p:spPr>
          <a:xfrm>
            <a:off x="0" y="2194560"/>
            <a:ext cx="12192000" cy="24485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9D919-06C9-4BA3-8A83-2BAE2BEA4CA0}"/>
              </a:ext>
            </a:extLst>
          </p:cNvPr>
          <p:cNvSpPr/>
          <p:nvPr/>
        </p:nvSpPr>
        <p:spPr>
          <a:xfrm>
            <a:off x="0" y="833121"/>
            <a:ext cx="12192000" cy="133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এক্সেলে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কমান্ডকে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গুচ্ছাকারে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রিবন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প্রত্যেকটা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আইকনের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কমান্ডগুলো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B6967C-A836-43A6-8259-D49E5CFBA456}"/>
              </a:ext>
            </a:extLst>
          </p:cNvPr>
          <p:cNvGrpSpPr/>
          <p:nvPr/>
        </p:nvGrpSpPr>
        <p:grpSpPr>
          <a:xfrm>
            <a:off x="30479" y="3119120"/>
            <a:ext cx="12141223" cy="1061720"/>
            <a:chOff x="-1" y="3992880"/>
            <a:chExt cx="12171680" cy="1061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F15427B-0015-4CA8-8A41-31BA6396DD0D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3992880"/>
              <a:ext cx="1" cy="102616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927864A-5EF4-4A29-BF30-E7E76ADEA08F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" y="5019040"/>
              <a:ext cx="12131039" cy="3556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FAE16E-AD83-4635-A28A-5412730D598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92880"/>
              <a:ext cx="12171679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D61D207-91CA-42A2-AF73-58F118CF94A0}"/>
                </a:ext>
              </a:extLst>
            </p:cNvPr>
            <p:cNvCxnSpPr>
              <a:cxnSpLocks/>
            </p:cNvCxnSpPr>
            <p:nvPr/>
          </p:nvCxnSpPr>
          <p:spPr>
            <a:xfrm>
              <a:off x="12161519" y="4028440"/>
              <a:ext cx="1" cy="102616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9DE388-8398-49B2-AA67-5455D8670314}"/>
              </a:ext>
            </a:extLst>
          </p:cNvPr>
          <p:cNvGrpSpPr/>
          <p:nvPr/>
        </p:nvGrpSpPr>
        <p:grpSpPr>
          <a:xfrm>
            <a:off x="30479" y="4225289"/>
            <a:ext cx="12171680" cy="347981"/>
            <a:chOff x="-1" y="3992880"/>
            <a:chExt cx="12171680" cy="106172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1274AF7-B4F8-48E3-B762-8E0DAF8629A9}"/>
                </a:ext>
              </a:extLst>
            </p:cNvPr>
            <p:cNvCxnSpPr>
              <a:cxnSpLocks/>
            </p:cNvCxnSpPr>
            <p:nvPr/>
          </p:nvCxnSpPr>
          <p:spPr>
            <a:xfrm>
              <a:off x="-1" y="3992880"/>
              <a:ext cx="1" cy="102616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67C82A6-B515-46F2-9059-BB8D887EA750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" y="5019040"/>
              <a:ext cx="12131039" cy="3556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A874731-8F96-4A1F-9E41-8F282E82536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92880"/>
              <a:ext cx="12171679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50C50ED-3ADD-4A52-A874-4ADC14198999}"/>
                </a:ext>
              </a:extLst>
            </p:cNvPr>
            <p:cNvCxnSpPr>
              <a:cxnSpLocks/>
            </p:cNvCxnSpPr>
            <p:nvPr/>
          </p:nvCxnSpPr>
          <p:spPr>
            <a:xfrm>
              <a:off x="12161519" y="4028440"/>
              <a:ext cx="1" cy="102616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6A697D-7C1F-4426-A1F0-FC40F5A3BFFF}"/>
              </a:ext>
            </a:extLst>
          </p:cNvPr>
          <p:cNvGrpSpPr/>
          <p:nvPr/>
        </p:nvGrpSpPr>
        <p:grpSpPr>
          <a:xfrm>
            <a:off x="23" y="2691129"/>
            <a:ext cx="12171680" cy="347981"/>
            <a:chOff x="-30481" y="3558539"/>
            <a:chExt cx="12171680" cy="34798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0D9B13D-C125-4222-8369-AC088E6456FA}"/>
                </a:ext>
              </a:extLst>
            </p:cNvPr>
            <p:cNvCxnSpPr>
              <a:cxnSpLocks/>
            </p:cNvCxnSpPr>
            <p:nvPr/>
          </p:nvCxnSpPr>
          <p:spPr>
            <a:xfrm>
              <a:off x="-30481" y="3558539"/>
              <a:ext cx="1" cy="33632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55AD0F5-231C-4370-9109-736A42A46F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94865"/>
              <a:ext cx="12131039" cy="1165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FFAE191-C0DA-4100-8DCA-787DE4ED260B}"/>
                </a:ext>
              </a:extLst>
            </p:cNvPr>
            <p:cNvCxnSpPr>
              <a:cxnSpLocks/>
            </p:cNvCxnSpPr>
            <p:nvPr/>
          </p:nvCxnSpPr>
          <p:spPr>
            <a:xfrm>
              <a:off x="-30480" y="3558539"/>
              <a:ext cx="1217167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E5C370-5BD2-40B6-B62B-1ACA1D4D9D25}"/>
                </a:ext>
              </a:extLst>
            </p:cNvPr>
            <p:cNvCxnSpPr>
              <a:cxnSpLocks/>
            </p:cNvCxnSpPr>
            <p:nvPr/>
          </p:nvCxnSpPr>
          <p:spPr>
            <a:xfrm>
              <a:off x="12131039" y="3570194"/>
              <a:ext cx="1" cy="33632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1DAE4D-4A22-4C42-93EB-F62618745611}"/>
              </a:ext>
            </a:extLst>
          </p:cNvPr>
          <p:cNvCxnSpPr/>
          <p:nvPr/>
        </p:nvCxnSpPr>
        <p:spPr>
          <a:xfrm>
            <a:off x="345440" y="3025961"/>
            <a:ext cx="0" cy="22153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8032366-C08C-45E8-A75E-BE565E07F6D6}"/>
              </a:ext>
            </a:extLst>
          </p:cNvPr>
          <p:cNvSpPr/>
          <p:nvPr/>
        </p:nvSpPr>
        <p:spPr>
          <a:xfrm>
            <a:off x="60884" y="5241289"/>
            <a:ext cx="2428316" cy="7835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াব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4F3B82-6CA4-4068-9339-9259C06C9855}"/>
              </a:ext>
            </a:extLst>
          </p:cNvPr>
          <p:cNvSpPr/>
          <p:nvPr/>
        </p:nvSpPr>
        <p:spPr>
          <a:xfrm>
            <a:off x="4165600" y="5241288"/>
            <a:ext cx="3759200" cy="1270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ড(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77D29C-2A4B-4484-A0FF-CFA19E132808}"/>
              </a:ext>
            </a:extLst>
          </p:cNvPr>
          <p:cNvSpPr/>
          <p:nvPr/>
        </p:nvSpPr>
        <p:spPr>
          <a:xfrm>
            <a:off x="8900163" y="5241288"/>
            <a:ext cx="3108957" cy="11899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াবের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ট্যাব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F60F031-1E4E-49AC-82A9-709151843057}"/>
              </a:ext>
            </a:extLst>
          </p:cNvPr>
          <p:cNvCxnSpPr>
            <a:cxnSpLocks/>
          </p:cNvCxnSpPr>
          <p:nvPr/>
        </p:nvCxnSpPr>
        <p:spPr>
          <a:xfrm>
            <a:off x="5933440" y="4165600"/>
            <a:ext cx="0" cy="110766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66ADDE7-5E87-41DD-892E-89C130033C6D}"/>
              </a:ext>
            </a:extLst>
          </p:cNvPr>
          <p:cNvCxnSpPr>
            <a:cxnSpLocks/>
          </p:cNvCxnSpPr>
          <p:nvPr/>
        </p:nvCxnSpPr>
        <p:spPr>
          <a:xfrm>
            <a:off x="10794962" y="4573270"/>
            <a:ext cx="0" cy="66801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7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8F461-CF40-4D47-BAFF-21CF19BD831E}"/>
              </a:ext>
            </a:extLst>
          </p:cNvPr>
          <p:cNvSpPr/>
          <p:nvPr/>
        </p:nvSpPr>
        <p:spPr>
          <a:xfrm>
            <a:off x="0" y="0"/>
            <a:ext cx="12192000" cy="13919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ফর্মুলা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8D50A-AEB0-407F-A215-006DA8FE5AE8}"/>
              </a:ext>
            </a:extLst>
          </p:cNvPr>
          <p:cNvSpPr/>
          <p:nvPr/>
        </p:nvSpPr>
        <p:spPr>
          <a:xfrm>
            <a:off x="0" y="5252720"/>
            <a:ext cx="12192000" cy="325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9D919-06C9-4BA3-8A83-2BAE2BEA4CA0}"/>
              </a:ext>
            </a:extLst>
          </p:cNvPr>
          <p:cNvSpPr/>
          <p:nvPr/>
        </p:nvSpPr>
        <p:spPr>
          <a:xfrm>
            <a:off x="-10160" y="2204720"/>
            <a:ext cx="12192000" cy="2225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রিবনের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ফর্মুলা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3086"/>
            <a:ext cx="12192000" cy="1422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97EE0DBD-F0D8-45D7-AB6E-D7D8702FF67B}"/>
              </a:ext>
            </a:extLst>
          </p:cNvPr>
          <p:cNvSpPr/>
          <p:nvPr/>
        </p:nvSpPr>
        <p:spPr>
          <a:xfrm>
            <a:off x="0" y="1927634"/>
            <a:ext cx="12192000" cy="36095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এক্সেল-২০০৭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2018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8F461-CF40-4D47-BAFF-21CF19BD831E}"/>
              </a:ext>
            </a:extLst>
          </p:cNvPr>
          <p:cNvSpPr/>
          <p:nvPr/>
        </p:nvSpPr>
        <p:spPr>
          <a:xfrm>
            <a:off x="0" y="0"/>
            <a:ext cx="12192000" cy="13919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স্ট্যাটাস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8D50A-AEB0-407F-A215-006DA8FE5AE8}"/>
              </a:ext>
            </a:extLst>
          </p:cNvPr>
          <p:cNvSpPr/>
          <p:nvPr/>
        </p:nvSpPr>
        <p:spPr>
          <a:xfrm>
            <a:off x="0" y="5252720"/>
            <a:ext cx="12192000" cy="325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9D919-06C9-4BA3-8A83-2BAE2BEA4CA0}"/>
              </a:ext>
            </a:extLst>
          </p:cNvPr>
          <p:cNvSpPr/>
          <p:nvPr/>
        </p:nvSpPr>
        <p:spPr>
          <a:xfrm>
            <a:off x="-10160" y="1808480"/>
            <a:ext cx="12192000" cy="3027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স্ট্যাটাস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তাৎক্ষণিক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স্ট্যাটাস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5596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268720" y="2235200"/>
            <a:ext cx="4988559" cy="439928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 চক্রবর্তী</a:t>
            </a:r>
          </a:p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চিতোষী </a:t>
            </a:r>
            <a:r>
              <a:rPr lang="bn-BD" sz="3600" b="1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আর.এম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শাহরাস্তি, চাঁদপুর।</a:t>
            </a:r>
          </a:p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০১৮৩৬৮১৫৬৮৭</a:t>
            </a:r>
          </a:p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bn-BD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palashd2k66@gmail.com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564641" y="223520"/>
            <a:ext cx="4358640" cy="4399280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8F461-CF40-4D47-BAFF-21CF19BD831E}"/>
              </a:ext>
            </a:extLst>
          </p:cNvPr>
          <p:cNvSpPr/>
          <p:nvPr/>
        </p:nvSpPr>
        <p:spPr>
          <a:xfrm>
            <a:off x="0" y="0"/>
            <a:ext cx="12192000" cy="13919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শিট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ট্যাব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8D50A-AEB0-407F-A215-006DA8FE5AE8}"/>
              </a:ext>
            </a:extLst>
          </p:cNvPr>
          <p:cNvSpPr/>
          <p:nvPr/>
        </p:nvSpPr>
        <p:spPr>
          <a:xfrm>
            <a:off x="0" y="5252720"/>
            <a:ext cx="12192000" cy="325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9D919-06C9-4BA3-8A83-2BAE2BEA4CA0}"/>
              </a:ext>
            </a:extLst>
          </p:cNvPr>
          <p:cNvSpPr/>
          <p:nvPr/>
        </p:nvSpPr>
        <p:spPr>
          <a:xfrm>
            <a:off x="-10160" y="1808480"/>
            <a:ext cx="12192000" cy="30276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ওয়ার্কবুকে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যতগুলো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শিট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ট্যাবে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শিটের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শিট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ট্যাব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7138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FB9ABB-C16E-4D52-91D2-437913C26675}"/>
              </a:ext>
            </a:extLst>
          </p:cNvPr>
          <p:cNvSpPr/>
          <p:nvPr/>
        </p:nvSpPr>
        <p:spPr>
          <a:xfrm>
            <a:off x="0" y="0"/>
            <a:ext cx="12192000" cy="1432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as-IN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F5BFB2-512C-4ACC-9B04-14E52DFAAC39}"/>
              </a:ext>
            </a:extLst>
          </p:cNvPr>
          <p:cNvSpPr/>
          <p:nvPr/>
        </p:nvSpPr>
        <p:spPr>
          <a:xfrm>
            <a:off x="0" y="5425440"/>
            <a:ext cx="6228080" cy="1432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A1129-5352-4DA0-A32F-EA3858F6DD6C}"/>
              </a:ext>
            </a:extLst>
          </p:cNvPr>
          <p:cNvSpPr/>
          <p:nvPr/>
        </p:nvSpPr>
        <p:spPr>
          <a:xfrm>
            <a:off x="4795520" y="1463040"/>
            <a:ext cx="1432560" cy="14325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B4C573-1EA9-401E-A15C-15348434EEDF}"/>
              </a:ext>
            </a:extLst>
          </p:cNvPr>
          <p:cNvSpPr/>
          <p:nvPr/>
        </p:nvSpPr>
        <p:spPr>
          <a:xfrm>
            <a:off x="6248400" y="1463040"/>
            <a:ext cx="3769360" cy="5384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EE3AF745-3E43-40AB-8C3D-29687CD7041F}"/>
              </a:ext>
            </a:extLst>
          </p:cNvPr>
          <p:cNvSpPr/>
          <p:nvPr/>
        </p:nvSpPr>
        <p:spPr>
          <a:xfrm>
            <a:off x="4795520" y="1463040"/>
            <a:ext cx="1300480" cy="12598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0966563"/>
              <a:gd name="adj5" fmla="val 73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ircular 8">
            <a:extLst>
              <a:ext uri="{FF2B5EF4-FFF2-40B4-BE49-F238E27FC236}">
                <a16:creationId xmlns:a16="http://schemas.microsoft.com/office/drawing/2014/main" id="{2733DE08-A3BE-4F96-A979-022DE97E2CA7}"/>
              </a:ext>
            </a:extLst>
          </p:cNvPr>
          <p:cNvSpPr/>
          <p:nvPr/>
        </p:nvSpPr>
        <p:spPr>
          <a:xfrm>
            <a:off x="7091680" y="1422400"/>
            <a:ext cx="1300480" cy="6299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0966563"/>
              <a:gd name="adj5" fmla="val 73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BDEF88-2731-47FE-8B79-0C803478963A}"/>
              </a:ext>
            </a:extLst>
          </p:cNvPr>
          <p:cNvSpPr/>
          <p:nvPr/>
        </p:nvSpPr>
        <p:spPr>
          <a:xfrm>
            <a:off x="0" y="3058160"/>
            <a:ext cx="6228080" cy="1930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কি-বোর্ডের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Ctrl+n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র্কশিট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F002BE-B345-4DF0-B96B-54BA29BABF06}"/>
              </a:ext>
            </a:extLst>
          </p:cNvPr>
          <p:cNvSpPr/>
          <p:nvPr/>
        </p:nvSpPr>
        <p:spPr>
          <a:xfrm>
            <a:off x="1244600" y="1788160"/>
            <a:ext cx="2407920" cy="7010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8AA8B4-EADC-4454-90EF-0C9D7D1C7E6B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3652520" y="2138680"/>
            <a:ext cx="1143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6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3E18BC-E32E-4852-92D3-9FF89F2D4B65}"/>
              </a:ext>
            </a:extLst>
          </p:cNvPr>
          <p:cNvSpPr/>
          <p:nvPr/>
        </p:nvSpPr>
        <p:spPr>
          <a:xfrm>
            <a:off x="0" y="-10160"/>
            <a:ext cx="12192000" cy="100584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0E17FF-4D1B-4EE6-8696-51A5A2291640}"/>
              </a:ext>
            </a:extLst>
          </p:cNvPr>
          <p:cNvSpPr/>
          <p:nvPr/>
        </p:nvSpPr>
        <p:spPr>
          <a:xfrm>
            <a:off x="0" y="2926080"/>
            <a:ext cx="12192000" cy="39319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63B8EF-FC9B-4BA2-88C4-CCA1AD63F6BF}"/>
              </a:ext>
            </a:extLst>
          </p:cNvPr>
          <p:cNvSpPr/>
          <p:nvPr/>
        </p:nvSpPr>
        <p:spPr>
          <a:xfrm>
            <a:off x="0" y="995680"/>
            <a:ext cx="12192000" cy="18999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দুইভাবে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ম্যানুয়ালি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           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ানুয়ালি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“=’’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ূত্র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3C400-7E4D-42D4-9C9D-819B9C4E9F01}"/>
              </a:ext>
            </a:extLst>
          </p:cNvPr>
          <p:cNvSpPr/>
          <p:nvPr/>
        </p:nvSpPr>
        <p:spPr>
          <a:xfrm>
            <a:off x="5608320" y="1737360"/>
            <a:ext cx="1361440" cy="4470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CAC5ECBB-06F3-4DD8-A665-97CF8D3918B8}"/>
              </a:ext>
            </a:extLst>
          </p:cNvPr>
          <p:cNvSpPr/>
          <p:nvPr/>
        </p:nvSpPr>
        <p:spPr>
          <a:xfrm>
            <a:off x="264173" y="3652520"/>
            <a:ext cx="3576304" cy="960120"/>
          </a:xfrm>
          <a:prstGeom prst="circularArrow">
            <a:avLst>
              <a:gd name="adj1" fmla="val 5158"/>
              <a:gd name="adj2" fmla="val 637991"/>
              <a:gd name="adj3" fmla="val 20739086"/>
              <a:gd name="adj4" fmla="val 20966563"/>
              <a:gd name="adj5" fmla="val 73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ircular 6">
            <a:extLst>
              <a:ext uri="{FF2B5EF4-FFF2-40B4-BE49-F238E27FC236}">
                <a16:creationId xmlns:a16="http://schemas.microsoft.com/office/drawing/2014/main" id="{39E89AE9-2634-4ADA-8B9E-451ABBD8319D}"/>
              </a:ext>
            </a:extLst>
          </p:cNvPr>
          <p:cNvSpPr/>
          <p:nvPr/>
        </p:nvSpPr>
        <p:spPr>
          <a:xfrm>
            <a:off x="9580880" y="3048000"/>
            <a:ext cx="1341120" cy="579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0966563"/>
              <a:gd name="adj5" fmla="val 73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64D7A1-F3E1-4E32-964A-CDAB5049FC14}"/>
              </a:ext>
            </a:extLst>
          </p:cNvPr>
          <p:cNvCxnSpPr>
            <a:cxnSpLocks/>
          </p:cNvCxnSpPr>
          <p:nvPr/>
        </p:nvCxnSpPr>
        <p:spPr>
          <a:xfrm>
            <a:off x="2743200" y="4511040"/>
            <a:ext cx="0" cy="7213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681D076-112D-4939-9E01-037FD0ACEC6E}"/>
              </a:ext>
            </a:extLst>
          </p:cNvPr>
          <p:cNvSpPr/>
          <p:nvPr/>
        </p:nvSpPr>
        <p:spPr>
          <a:xfrm>
            <a:off x="574040" y="5232400"/>
            <a:ext cx="4348480" cy="101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4AC800-EB3C-4807-B385-0ED7AED40090}"/>
              </a:ext>
            </a:extLst>
          </p:cNvPr>
          <p:cNvSpPr/>
          <p:nvPr/>
        </p:nvSpPr>
        <p:spPr>
          <a:xfrm>
            <a:off x="7543800" y="5232400"/>
            <a:ext cx="4348480" cy="101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ম্যানুয়ালি</a:t>
            </a:r>
            <a:endParaRPr lang="en-US" sz="4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109487-4F03-4218-BD55-A375732480E5}"/>
              </a:ext>
            </a:extLst>
          </p:cNvPr>
          <p:cNvCxnSpPr>
            <a:cxnSpLocks/>
          </p:cNvCxnSpPr>
          <p:nvPr/>
        </p:nvCxnSpPr>
        <p:spPr>
          <a:xfrm>
            <a:off x="10231120" y="3662680"/>
            <a:ext cx="10160" cy="15697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8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3E18BC-E32E-4852-92D3-9FF89F2D4B65}"/>
              </a:ext>
            </a:extLst>
          </p:cNvPr>
          <p:cNvSpPr/>
          <p:nvPr/>
        </p:nvSpPr>
        <p:spPr>
          <a:xfrm>
            <a:off x="0" y="-10160"/>
            <a:ext cx="12192000" cy="100584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0E17FF-4D1B-4EE6-8696-51A5A2291640}"/>
              </a:ext>
            </a:extLst>
          </p:cNvPr>
          <p:cNvSpPr/>
          <p:nvPr/>
        </p:nvSpPr>
        <p:spPr>
          <a:xfrm>
            <a:off x="0" y="2926080"/>
            <a:ext cx="12192000" cy="39319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63B8EF-FC9B-4BA2-88C4-CCA1AD63F6BF}"/>
              </a:ext>
            </a:extLst>
          </p:cNvPr>
          <p:cNvSpPr/>
          <p:nvPr/>
        </p:nvSpPr>
        <p:spPr>
          <a:xfrm>
            <a:off x="0" y="995680"/>
            <a:ext cx="12192000" cy="18999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এক্সেলের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পদ্ধতিও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CAC5ECBB-06F3-4DD8-A665-97CF8D3918B8}"/>
              </a:ext>
            </a:extLst>
          </p:cNvPr>
          <p:cNvSpPr/>
          <p:nvPr/>
        </p:nvSpPr>
        <p:spPr>
          <a:xfrm>
            <a:off x="264173" y="3652520"/>
            <a:ext cx="3576304" cy="960120"/>
          </a:xfrm>
          <a:prstGeom prst="circularArrow">
            <a:avLst>
              <a:gd name="adj1" fmla="val 5158"/>
              <a:gd name="adj2" fmla="val 637991"/>
              <a:gd name="adj3" fmla="val 20739086"/>
              <a:gd name="adj4" fmla="val 20966563"/>
              <a:gd name="adj5" fmla="val 73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64D7A1-F3E1-4E32-964A-CDAB5049FC14}"/>
              </a:ext>
            </a:extLst>
          </p:cNvPr>
          <p:cNvCxnSpPr>
            <a:cxnSpLocks/>
          </p:cNvCxnSpPr>
          <p:nvPr/>
        </p:nvCxnSpPr>
        <p:spPr>
          <a:xfrm>
            <a:off x="2743200" y="4511040"/>
            <a:ext cx="0" cy="7213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681D076-112D-4939-9E01-037FD0ACEC6E}"/>
              </a:ext>
            </a:extLst>
          </p:cNvPr>
          <p:cNvSpPr/>
          <p:nvPr/>
        </p:nvSpPr>
        <p:spPr>
          <a:xfrm>
            <a:off x="574040" y="5232400"/>
            <a:ext cx="4348480" cy="101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280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BC2627-261B-4E9B-A3A7-7AFFCB4911E8}"/>
              </a:ext>
            </a:extLst>
          </p:cNvPr>
          <p:cNvSpPr/>
          <p:nvPr/>
        </p:nvSpPr>
        <p:spPr>
          <a:xfrm>
            <a:off x="0" y="-10160"/>
            <a:ext cx="12192000" cy="782320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ধতি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5E2DC4-6AF9-4058-8D40-301BF1E0BF12}"/>
              </a:ext>
            </a:extLst>
          </p:cNvPr>
          <p:cNvSpPr/>
          <p:nvPr/>
        </p:nvSpPr>
        <p:spPr>
          <a:xfrm>
            <a:off x="0" y="772160"/>
            <a:ext cx="12192000" cy="154432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জন্যঃ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ইনসার্টে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কলামে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B97AF5-76A3-408B-B151-8FC7E8BF9434}"/>
              </a:ext>
            </a:extLst>
          </p:cNvPr>
          <p:cNvSpPr/>
          <p:nvPr/>
        </p:nvSpPr>
        <p:spPr>
          <a:xfrm>
            <a:off x="0" y="2316480"/>
            <a:ext cx="12192000" cy="45415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Circular 4">
            <a:extLst>
              <a:ext uri="{FF2B5EF4-FFF2-40B4-BE49-F238E27FC236}">
                <a16:creationId xmlns:a16="http://schemas.microsoft.com/office/drawing/2014/main" id="{5038DAF8-417D-46AA-8937-F7F19308A779}"/>
              </a:ext>
            </a:extLst>
          </p:cNvPr>
          <p:cNvSpPr/>
          <p:nvPr/>
        </p:nvSpPr>
        <p:spPr>
          <a:xfrm>
            <a:off x="132093" y="3647440"/>
            <a:ext cx="3576304" cy="487680"/>
          </a:xfrm>
          <a:prstGeom prst="circularArrow">
            <a:avLst>
              <a:gd name="adj1" fmla="val 5158"/>
              <a:gd name="adj2" fmla="val 637991"/>
              <a:gd name="adj3" fmla="val 20739086"/>
              <a:gd name="adj4" fmla="val 20966563"/>
              <a:gd name="adj5" fmla="val 73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E2F03E-8945-41C4-9691-4AF0A5C78A9D}"/>
              </a:ext>
            </a:extLst>
          </p:cNvPr>
          <p:cNvGrpSpPr/>
          <p:nvPr/>
        </p:nvGrpSpPr>
        <p:grpSpPr>
          <a:xfrm>
            <a:off x="3708397" y="4113548"/>
            <a:ext cx="5035157" cy="2230304"/>
            <a:chOff x="-30481" y="3558539"/>
            <a:chExt cx="12161521" cy="33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F673E13-2991-40E6-873F-B69E42F91F93}"/>
                </a:ext>
              </a:extLst>
            </p:cNvPr>
            <p:cNvCxnSpPr>
              <a:cxnSpLocks/>
            </p:cNvCxnSpPr>
            <p:nvPr/>
          </p:nvCxnSpPr>
          <p:spPr>
            <a:xfrm>
              <a:off x="-30481" y="3558539"/>
              <a:ext cx="1" cy="33632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22CE4E1-35F8-4F60-889F-294F51A412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94865"/>
              <a:ext cx="121310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F9C02-84CA-4AFE-B96D-9C5CA29D7665}"/>
                </a:ext>
              </a:extLst>
            </p:cNvPr>
            <p:cNvCxnSpPr>
              <a:cxnSpLocks/>
            </p:cNvCxnSpPr>
            <p:nvPr/>
          </p:nvCxnSpPr>
          <p:spPr>
            <a:xfrm>
              <a:off x="-30481" y="3558539"/>
              <a:ext cx="12161521" cy="32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3BE38E0-9BCB-495C-9324-E233A6BFB36B}"/>
                </a:ext>
              </a:extLst>
            </p:cNvPr>
            <p:cNvCxnSpPr>
              <a:cxnSpLocks/>
            </p:cNvCxnSpPr>
            <p:nvPr/>
          </p:nvCxnSpPr>
          <p:spPr>
            <a:xfrm>
              <a:off x="12131038" y="3561792"/>
              <a:ext cx="2" cy="33307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58D791-44D5-4290-962F-828A2B8EAB9A}"/>
              </a:ext>
            </a:extLst>
          </p:cNvPr>
          <p:cNvCxnSpPr>
            <a:cxnSpLocks/>
          </p:cNvCxnSpPr>
          <p:nvPr/>
        </p:nvCxnSpPr>
        <p:spPr>
          <a:xfrm>
            <a:off x="2052320" y="4137115"/>
            <a:ext cx="0" cy="7213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1B11D0A-32E1-4E31-86BE-1528CA687E5B}"/>
              </a:ext>
            </a:extLst>
          </p:cNvPr>
          <p:cNvSpPr/>
          <p:nvPr/>
        </p:nvSpPr>
        <p:spPr>
          <a:xfrm>
            <a:off x="259952" y="4858475"/>
            <a:ext cx="3224929" cy="101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endParaRPr lang="en-US" sz="4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2D286D-AE8F-4AEE-986A-2841E583AFF4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8743554" y="5359400"/>
            <a:ext cx="1507886" cy="406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A94613A-75AB-4663-B9D1-BA6B7DF1CFA5}"/>
              </a:ext>
            </a:extLst>
          </p:cNvPr>
          <p:cNvSpPr/>
          <p:nvPr/>
        </p:nvSpPr>
        <p:spPr>
          <a:xfrm>
            <a:off x="10251440" y="4958080"/>
            <a:ext cx="1412229" cy="8026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392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4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2766"/>
            <a:ext cx="12192000" cy="6225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619760"/>
            <a:ext cx="12192000" cy="623824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BD" sz="34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বাটনটির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কয়ভাবে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রিবনের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ইনসার্ট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ট্যাবে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কার্সর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endParaRPr lang="bn-BD" sz="3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এক্সেল-২০০৭ </a:t>
            </a: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Start </a:t>
            </a: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Windows key           </a:t>
            </a:r>
            <a:r>
              <a:rPr lang="en-US" sz="34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উ.-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ফর্মূলা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3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3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F0A48-DA24-404D-A0A1-6A7472445676}"/>
              </a:ext>
            </a:extLst>
          </p:cNvPr>
          <p:cNvSpPr/>
          <p:nvPr/>
        </p:nvSpPr>
        <p:spPr>
          <a:xfrm>
            <a:off x="914400" y="650240"/>
            <a:ext cx="660400" cy="50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1B8D6D-9B4D-4D2E-9D13-7B9A6DBDFAE9}"/>
              </a:ext>
            </a:extLst>
          </p:cNvPr>
          <p:cNvSpPr/>
          <p:nvPr/>
        </p:nvSpPr>
        <p:spPr>
          <a:xfrm>
            <a:off x="914400" y="4226560"/>
            <a:ext cx="1920240" cy="50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2F980-D47A-4B52-83AE-094A5DD02E50}"/>
              </a:ext>
            </a:extLst>
          </p:cNvPr>
          <p:cNvSpPr/>
          <p:nvPr/>
        </p:nvSpPr>
        <p:spPr>
          <a:xfrm>
            <a:off x="5588000" y="5262880"/>
            <a:ext cx="833120" cy="7924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306320" y="50800"/>
            <a:ext cx="7244080" cy="156464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0" y="1727200"/>
            <a:ext cx="12192000" cy="490728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খোকন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চূড়ান্ত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৭০,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৪০,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৭০,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তথ্যগুলো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885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6096000" y="1107444"/>
            <a:ext cx="5232400" cy="5015345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/২০২০ খ্রি.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2">
            <a:extLst>
              <a:ext uri="{FF2B5EF4-FFF2-40B4-BE49-F238E27FC236}">
                <a16:creationId xmlns:a16="http://schemas.microsoft.com/office/drawing/2014/main" id="{A3DAE5EA-01EE-41D5-A581-BE5B3E958C22}"/>
              </a:ext>
            </a:extLst>
          </p:cNvPr>
          <p:cNvSpPr/>
          <p:nvPr/>
        </p:nvSpPr>
        <p:spPr>
          <a:xfrm>
            <a:off x="1422400" y="436884"/>
            <a:ext cx="3921760" cy="5015345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4C2E2B-C20D-4ED9-9502-2006775DDADF}"/>
              </a:ext>
            </a:extLst>
          </p:cNvPr>
          <p:cNvSpPr/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E7DDE-B079-4272-957D-6DCC879863F4}"/>
              </a:ext>
            </a:extLst>
          </p:cNvPr>
          <p:cNvSpPr/>
          <p:nvPr/>
        </p:nvSpPr>
        <p:spPr>
          <a:xfrm>
            <a:off x="0" y="1148080"/>
            <a:ext cx="12192000" cy="5679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4C2E2B-C20D-4ED9-9502-2006775DDADF}"/>
              </a:ext>
            </a:extLst>
          </p:cNvPr>
          <p:cNvSpPr/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E7DDE-B079-4272-957D-6DCC879863F4}"/>
              </a:ext>
            </a:extLst>
          </p:cNvPr>
          <p:cNvSpPr/>
          <p:nvPr/>
        </p:nvSpPr>
        <p:spPr>
          <a:xfrm>
            <a:off x="0" y="1148080"/>
            <a:ext cx="12192000" cy="5679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3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4C2E2B-C20D-4ED9-9502-2006775DDADF}"/>
              </a:ext>
            </a:extLst>
          </p:cNvPr>
          <p:cNvSpPr/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E7DDE-B079-4272-957D-6DCC879863F4}"/>
              </a:ext>
            </a:extLst>
          </p:cNvPr>
          <p:cNvSpPr/>
          <p:nvPr/>
        </p:nvSpPr>
        <p:spPr>
          <a:xfrm>
            <a:off x="0" y="1178560"/>
            <a:ext cx="12192000" cy="5679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4C2E2B-C20D-4ED9-9502-2006775DDADF}"/>
              </a:ext>
            </a:extLst>
          </p:cNvPr>
          <p:cNvSpPr/>
          <p:nvPr/>
        </p:nvSpPr>
        <p:spPr>
          <a:xfrm>
            <a:off x="0" y="0"/>
            <a:ext cx="12192000" cy="1178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E7DDE-B079-4272-957D-6DCC879863F4}"/>
              </a:ext>
            </a:extLst>
          </p:cNvPr>
          <p:cNvSpPr/>
          <p:nvPr/>
        </p:nvSpPr>
        <p:spPr>
          <a:xfrm>
            <a:off x="0" y="1148080"/>
            <a:ext cx="12192000" cy="5679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F5A1DDD5-6C2F-4705-9301-6177EF4743E3}"/>
              </a:ext>
            </a:extLst>
          </p:cNvPr>
          <p:cNvSpPr/>
          <p:nvPr/>
        </p:nvSpPr>
        <p:spPr>
          <a:xfrm>
            <a:off x="0" y="1838960"/>
            <a:ext cx="12192000" cy="2997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5248BAC-14E9-4756-B7D5-B47DE8EE4C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pPr algn="just"/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এক্সেল-২০০৭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এক্সেল-২০০৭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ওয়ার্কশিট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ণনা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সফটওয়্যারে ব্যবহার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9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421</TotalTime>
  <Words>997</Words>
  <Application>Microsoft Office PowerPoint</Application>
  <PresentationFormat>Widescreen</PresentationFormat>
  <Paragraphs>85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NikoshBAN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840 G3</dc:creator>
  <cp:lastModifiedBy>DMDSMHS</cp:lastModifiedBy>
  <cp:revision>79</cp:revision>
  <dcterms:created xsi:type="dcterms:W3CDTF">2020-07-19T14:24:02Z</dcterms:created>
  <dcterms:modified xsi:type="dcterms:W3CDTF">2020-07-23T05:30:40Z</dcterms:modified>
</cp:coreProperties>
</file>