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9"/>
  </p:notesMasterIdLst>
  <p:sldIdLst>
    <p:sldId id="320" r:id="rId2"/>
    <p:sldId id="310" r:id="rId3"/>
    <p:sldId id="321" r:id="rId4"/>
    <p:sldId id="325" r:id="rId5"/>
    <p:sldId id="326" r:id="rId6"/>
    <p:sldId id="333" r:id="rId7"/>
    <p:sldId id="327" r:id="rId8"/>
    <p:sldId id="287" r:id="rId9"/>
    <p:sldId id="330" r:id="rId10"/>
    <p:sldId id="328" r:id="rId11"/>
    <p:sldId id="329" r:id="rId12"/>
    <p:sldId id="331" r:id="rId13"/>
    <p:sldId id="332" r:id="rId14"/>
    <p:sldId id="318" r:id="rId15"/>
    <p:sldId id="324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AE3"/>
    <a:srgbClr val="2B7589"/>
    <a:srgbClr val="2A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328D-6066-44DB-A26D-AD60B3B0CB0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C411-7C56-4504-B3C5-8D420C5F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Masjid Sultan Qaboos in Oman.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only for mind set up. Teacher can ask another questions for grow class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 video teacher</a:t>
            </a:r>
            <a:r>
              <a:rPr lang="en-US" baseline="0" dirty="0" smtClean="0"/>
              <a:t> can</a:t>
            </a:r>
            <a:r>
              <a:rPr lang="en-US" dirty="0" smtClean="0"/>
              <a:t> ask question to the whole class. SS will raise their hands. Teacher can ask 5/6</a:t>
            </a:r>
            <a:r>
              <a:rPr lang="en-US" baseline="0" dirty="0" smtClean="0"/>
              <a:t> students to narrate the video.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2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monitor the class </a:t>
            </a:r>
            <a:r>
              <a:rPr lang="en-US" baseline="0" dirty="0" smtClean="0"/>
              <a:t>and can help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discusses about</a:t>
            </a:r>
            <a:r>
              <a:rPr lang="en-US" baseline="0" dirty="0" smtClean="0"/>
              <a:t> our population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1203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9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961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11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8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6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9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26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29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7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7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5" y="228600"/>
            <a:ext cx="8503735" cy="6172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0"/>
            <a:ext cx="4114800" cy="1219200"/>
            <a:chOff x="1918681" y="76200"/>
            <a:chExt cx="5098870" cy="1437225"/>
          </a:xfrm>
        </p:grpSpPr>
        <p:sp>
          <p:nvSpPr>
            <p:cNvPr id="14" name="Rectangle 13"/>
            <p:cNvSpPr/>
            <p:nvPr/>
          </p:nvSpPr>
          <p:spPr>
            <a:xfrm>
              <a:off x="2745507" y="76200"/>
              <a:ext cx="733592" cy="14359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dirty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E</a:t>
              </a:r>
              <a:endParaRPr lang="en-US" sz="8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1943" y="77450"/>
              <a:ext cx="759655" cy="14359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L</a:t>
              </a:r>
              <a:endParaRPr lang="en-US" sz="8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18681" y="76200"/>
              <a:ext cx="1030497" cy="1435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W</a:t>
              </a:r>
              <a:endParaRPr lang="en-US" sz="40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4234" y="76200"/>
              <a:ext cx="1131322" cy="14359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M</a:t>
              </a:r>
              <a:endParaRPr lang="en-US" sz="80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19368" y="77450"/>
              <a:ext cx="1249261" cy="14359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dirty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O</a:t>
              </a:r>
              <a:endParaRPr lang="en-US" sz="8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4510" y="77450"/>
              <a:ext cx="1174673" cy="14359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dirty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C</a:t>
              </a:r>
              <a:endParaRPr lang="en-US" sz="6600" b="1" cap="none" spc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83960" y="76200"/>
              <a:ext cx="733591" cy="14359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E</a:t>
              </a:r>
              <a:endParaRPr lang="en-US" sz="8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1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43200" y="354717"/>
            <a:ext cx="3733798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Ferry boat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6375" y="4237314"/>
            <a:ext cx="69342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After shopping they are returning home by a ferry boat.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272565"/>
            <a:ext cx="6324599" cy="28196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14600" y="5339828"/>
            <a:ext cx="5410199" cy="120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kind of boat by that`s people cross the river to paying fare.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863" y="4220178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Can you make a sentence with the word “ferry boat”.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4755" y="5537160"/>
            <a:ext cx="1638300" cy="808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2493" y="175343"/>
            <a:ext cx="4953000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Cross the river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4900" y="4716379"/>
            <a:ext cx="6934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They are crossing the river by boat.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5" y="990600"/>
            <a:ext cx="7290237" cy="32952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02735" y="5717011"/>
            <a:ext cx="4900948" cy="7114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go another side of a river.</a:t>
            </a:r>
            <a:endParaRPr lang="en-US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66" y="4524198"/>
            <a:ext cx="7423668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Can you make a sentence with the word “cross the river”.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14" y="5700912"/>
            <a:ext cx="1638300" cy="7114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77508"/>
            <a:ext cx="6019800" cy="201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057550"/>
            <a:ext cx="3733800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57550"/>
            <a:ext cx="3263203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7718" y="5181600"/>
            <a:ext cx="8209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Look at the above pictures and guess if we have too many people in a town, bus and train then what will happen?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76773" y="292734"/>
            <a:ext cx="4876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Population problems?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6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67000" y="241367"/>
            <a:ext cx="3581399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Shoulder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318" y="4617930"/>
            <a:ext cx="74236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Often country people carry their bags on shoulder.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70008"/>
            <a:ext cx="6553200" cy="3425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5532" y="5671118"/>
            <a:ext cx="5010454" cy="747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 organ of human body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520" y="4617929"/>
            <a:ext cx="7423668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Can you make a sentence with the word “shoulder”.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1247" y="5690436"/>
            <a:ext cx="1638300" cy="7657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3" grpId="0" animBg="1"/>
      <p:bldP spid="3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764" y="5592454"/>
            <a:ext cx="662812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Buriganga river is at the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Dhaka city.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8154" y="803256"/>
            <a:ext cx="469737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parts of a town or city.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/>
        </p:blipFill>
        <p:spPr>
          <a:xfrm>
            <a:off x="1105890" y="1922941"/>
            <a:ext cx="6602993" cy="3563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entagon 4"/>
          <p:cNvSpPr/>
          <p:nvPr/>
        </p:nvSpPr>
        <p:spPr>
          <a:xfrm>
            <a:off x="1519903" y="926036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-8983"/>
            <a:ext cx="2473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Outskirts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45561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pictures and guess why do many people have little or no patience in situations as in the ferry boat?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8" y="1027167"/>
            <a:ext cx="2679466" cy="19152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17508"/>
            <a:ext cx="2621568" cy="195313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40" y="1017508"/>
            <a:ext cx="2859006" cy="19531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8" y="3107489"/>
            <a:ext cx="3886200" cy="22112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07489"/>
            <a:ext cx="3731456" cy="22112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430248" y="11504"/>
            <a:ext cx="4406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650" y="304800"/>
            <a:ext cx="62266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Homework</a:t>
            </a:r>
            <a:endParaRPr lang="en-US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433773" cy="25005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912" y="3962400"/>
            <a:ext cx="847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paragraph with in ten sentences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about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ferry accident’</a:t>
            </a:r>
          </a:p>
        </p:txBody>
      </p:sp>
    </p:spTree>
    <p:extLst>
      <p:ext uri="{BB962C8B-B14F-4D97-AF65-F5344CB8AC3E}">
        <p14:creationId xmlns:p14="http://schemas.microsoft.com/office/powerpoint/2010/main" val="35596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8120"/>
            <a:ext cx="8056461" cy="618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72600" y="335924"/>
            <a:ext cx="517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006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11111E-6 L 2.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304800"/>
            <a:ext cx="77723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INTRODUCTION</a:t>
            </a:r>
            <a:endParaRPr kumimoji="0" lang="en-US" sz="60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1280" r="25582" b="23299"/>
          <a:stretch/>
        </p:blipFill>
        <p:spPr>
          <a:xfrm>
            <a:off x="5458708" y="1752600"/>
            <a:ext cx="2923291" cy="3139831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57400"/>
            <a:ext cx="6934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6000" b="1" kern="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5400" b="1" kern="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54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 Hossain </a:t>
            </a:r>
          </a:p>
          <a:p>
            <a:pPr lvl="0">
              <a:defRPr/>
            </a:pPr>
            <a:r>
              <a:rPr lang="en-US" sz="3600" b="1" i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AssistantTeacher</a:t>
            </a:r>
            <a:r>
              <a:rPr lang="en-US" sz="36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(English)</a:t>
            </a:r>
            <a:endParaRPr lang="en-US" sz="3600" b="1" i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Madinatul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Ulum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Madrasah</a:t>
            </a:r>
          </a:p>
          <a:p>
            <a:pPr lvl="0">
              <a:defRPr/>
            </a:pPr>
            <a:r>
              <a:rPr lang="en-US" sz="28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79hossainamir@gmail.com</a:t>
            </a:r>
            <a:endParaRPr lang="en-US" sz="2800" b="1" i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 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No: 01714-315772</a:t>
            </a:r>
            <a:endParaRPr lang="en-US" sz="40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39" y="1675928"/>
            <a:ext cx="3860461" cy="51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23" y="1718131"/>
            <a:ext cx="52718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i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English </a:t>
            </a:r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Ist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Paper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Class- Nine</a:t>
            </a:r>
          </a:p>
          <a:p>
            <a:pPr algn="ctr"/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Unit-9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Lesson-3</a:t>
            </a:r>
          </a:p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Date:23/07/2020</a:t>
            </a:r>
          </a:p>
          <a:p>
            <a:pPr algn="ctr"/>
            <a:endParaRPr lang="en-US" sz="4800" b="1" dirty="0">
              <a:solidFill>
                <a:schemeClr val="tx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4800" b="1" dirty="0">
              <a:solidFill>
                <a:schemeClr val="tx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495800"/>
            <a:ext cx="8449614" cy="21776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Where can you fine this kind of boat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Why does the boatman carry passengers across a river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Why do people use country boats 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4344"/>
            <a:ext cx="7467600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What about the picture</a:t>
            </a:r>
            <a:r>
              <a:rPr lang="en-US" sz="36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3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Discuss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with your partner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then answer the following questions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1676400"/>
            <a:ext cx="6019799" cy="278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2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609600"/>
            <a:ext cx="73914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 today we’ll discuss  about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225" y="5267303"/>
            <a:ext cx="7543800" cy="11079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ferry boat.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28754"/>
            <a:ext cx="6248400" cy="36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153401" cy="5502049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1905000" y="152400"/>
            <a:ext cx="5334000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Silent Reading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52600" y="533400"/>
            <a:ext cx="5334000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Let’ watch a video clip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334000"/>
            <a:ext cx="7315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Discuss in pair. What were the causes of this accident?  And say how we can avoid it?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768312" cy="2971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366895"/>
              </p:ext>
            </p:extLst>
          </p:nvPr>
        </p:nvGraphicFramePr>
        <p:xfrm>
          <a:off x="5257800" y="2133600"/>
          <a:ext cx="16441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2133600"/>
                        <a:ext cx="1644112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4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876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r>
              <a:rPr kumimoji="0" lang="en-US" sz="3600" b="1" i="0" u="none" strike="noStrike" kern="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Of The Lesson</a:t>
            </a:r>
            <a:endParaRPr kumimoji="0" lang="en-US" sz="3600" b="1" i="0" u="none" strike="noStrike" kern="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362200"/>
            <a:ext cx="8077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After 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completing this lesson, students will be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able to------------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ask and tell about problems.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seek and give suggestions.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listen for specific information.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narrate something in writing.</a:t>
            </a:r>
          </a:p>
        </p:txBody>
      </p:sp>
    </p:spTree>
    <p:extLst>
      <p:ext uri="{BB962C8B-B14F-4D97-AF65-F5344CB8AC3E}">
        <p14:creationId xmlns:p14="http://schemas.microsoft.com/office/powerpoint/2010/main" val="2442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8519" r="4615" b="8592"/>
          <a:stretch/>
        </p:blipFill>
        <p:spPr>
          <a:xfrm>
            <a:off x="2057400" y="1012934"/>
            <a:ext cx="5486400" cy="378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8006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the text silently then answer the multiple choices questions that has given in the text.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51817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874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4174</TotalTime>
  <Words>560</Words>
  <Application>Microsoft Office PowerPoint</Application>
  <PresentationFormat>On-screen Show (4:3)</PresentationFormat>
  <Paragraphs>86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Century Schoolbook</vt:lpstr>
      <vt:lpstr>Corbel</vt:lpstr>
      <vt:lpstr>Nikosh</vt:lpstr>
      <vt:lpstr>NikoshBAN</vt:lpstr>
      <vt:lpstr>Times New Roman</vt:lpstr>
      <vt:lpstr>Wingdings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MD.AMIR HOSSEN</cp:lastModifiedBy>
  <cp:revision>554</cp:revision>
  <dcterms:created xsi:type="dcterms:W3CDTF">2006-08-16T00:00:00Z</dcterms:created>
  <dcterms:modified xsi:type="dcterms:W3CDTF">2020-07-21T04:58:07Z</dcterms:modified>
</cp:coreProperties>
</file>