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3048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10" y="2420112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0859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7241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3192" y="3020251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8815" y="3009902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4" y="304802"/>
            <a:ext cx="1929897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4070" y="1026373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147" y="2286000"/>
            <a:ext cx="11774405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10" y="142352"/>
            <a:ext cx="11774405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147" y="2438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589" y="640994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2523" y="1575653"/>
            <a:ext cx="11892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4413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147" y="1371600"/>
            <a:ext cx="11774405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13" y="6391656"/>
            <a:ext cx="11774405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7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09944"/>
            <a:ext cx="477395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147" y="128016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2417"/>
            <a:ext cx="609441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021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147" y="158496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600"/>
            <a:ext cx="812588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147" y="152400"/>
            <a:ext cx="11774405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1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509865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147" y="152400"/>
            <a:ext cx="11774405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526" y="640498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778019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88825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589" y="6404984"/>
            <a:ext cx="405887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848"/>
            <a:ext cx="47739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743"/>
            <a:ext cx="1177440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40175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11376237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teachers.gov.bd/content/details/63865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unch of Color Vase Arrangement in Storrs, CT - THE FLOWER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212" y="152400"/>
            <a:ext cx="4114800" cy="51435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360612" y="5153561"/>
            <a:ext cx="6858000" cy="132343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8812" y="304800"/>
            <a:ext cx="6096000" cy="646331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412" y="1219200"/>
            <a:ext cx="2438400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5612" y="1143000"/>
            <a:ext cx="2438400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2012" y="1752600"/>
            <a:ext cx="76200" cy="464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30 Light Bulb Animated Gifs Pics - Best Animation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012" y="1981200"/>
            <a:ext cx="3276600" cy="1283818"/>
          </a:xfrm>
          <a:prstGeom prst="rect">
            <a:avLst/>
          </a:prstGeom>
          <a:noFill/>
        </p:spPr>
      </p:pic>
      <p:pic>
        <p:nvPicPr>
          <p:cNvPr id="7" name="Picture 2" descr="30 Light Bulb Animated Gifs Pics - Best Animation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8412" y="1905000"/>
            <a:ext cx="3276600" cy="12838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9143" y="3276600"/>
            <a:ext cx="5524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612" y="3276600"/>
            <a:ext cx="5851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Semiconductor Memory Types &amp; Technologies » Electronics Notes"/>
          <p:cNvPicPr>
            <a:picLocks noChangeAspect="1" noChangeArrowheads="1"/>
          </p:cNvPicPr>
          <p:nvPr/>
        </p:nvPicPr>
        <p:blipFill>
          <a:blip r:embed="rId3"/>
          <a:srcRect t="10820"/>
          <a:stretch>
            <a:fillRect/>
          </a:stretch>
        </p:blipFill>
        <p:spPr bwMode="auto">
          <a:xfrm>
            <a:off x="455612" y="3810000"/>
            <a:ext cx="2209800" cy="1256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0" name="AutoShape 6" descr="Magnetic-core memor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5" descr="D:\my project5\pic5\KL_CoreMemory.jpg"/>
          <p:cNvPicPr>
            <a:picLocks noChangeAspect="1" noChangeArrowheads="1"/>
          </p:cNvPicPr>
          <p:nvPr/>
        </p:nvPicPr>
        <p:blipFill>
          <a:blip r:embed="rId4" cstate="print"/>
          <a:srcRect l="4545" t="4545" r="9091" b="4545"/>
          <a:stretch>
            <a:fillRect/>
          </a:stretch>
        </p:blipFill>
        <p:spPr bwMode="auto">
          <a:xfrm>
            <a:off x="3732212" y="3810000"/>
            <a:ext cx="1447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D:\my project5\pic5\5934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3012" y="3962401"/>
            <a:ext cx="17526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Sony's new magnetic tape technology enables 185 TB cartrid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0012" y="3886200"/>
            <a:ext cx="1860403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03212" y="5486400"/>
            <a:ext cx="5758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4412" y="5486400"/>
            <a:ext cx="5915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927" y="3200400"/>
            <a:ext cx="859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2" y="877669"/>
            <a:ext cx="2085827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612" y="2630269"/>
            <a:ext cx="76200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স্ট্যাটিক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612" y="3316069"/>
            <a:ext cx="76200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ডাইনামিক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12" y="1676400"/>
            <a:ext cx="9525000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Hitachi HM62256LFP-10T 1Mbit 4x256kbit Sram Static RAM Memory Module Gold  DIP-32 4060787214287 | e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2" y="1371600"/>
            <a:ext cx="3657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Flip Flop | Truth Table &amp; Various Types | Basics for Beginn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12" y="1371600"/>
            <a:ext cx="3886200" cy="2067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35064" y="3581400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স্ট্যাটিক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8412" y="350520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ফ্লিপ-ফ্লপ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12" y="4942582"/>
            <a:ext cx="118721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স্ট্যাটিক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ফ্লিপ-ফ্লপ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০ ও ১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291" y="3657600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ডাইনামিক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DRAM Dynamic RAM, DDR3 Random Access Memory, DDR3 रैम - Prashtek Eparts  Solutions Private Limited, Bengaluru | ID: 21227448397"/>
          <p:cNvPicPr>
            <a:picLocks noChangeAspect="1" noChangeArrowheads="1"/>
          </p:cNvPicPr>
          <p:nvPr/>
        </p:nvPicPr>
        <p:blipFill>
          <a:blip r:embed="rId2"/>
          <a:srcRect l="8000" t="28800" r="13600" b="29600"/>
          <a:stretch>
            <a:fillRect/>
          </a:stretch>
        </p:blipFill>
        <p:spPr bwMode="auto">
          <a:xfrm>
            <a:off x="989012" y="1600200"/>
            <a:ext cx="3733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8" name="AutoShape 4" descr="What is the difference between static RAM and dynamic RAM? | HowStuff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studio camera capacitor 330v 400uf photo flash capacitor for sale | Global  Sour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5612" y="1143000"/>
            <a:ext cx="3429000" cy="342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3812" y="457200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ক্যাপাসিটর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012" y="4942582"/>
            <a:ext cx="115114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ডায়ানামিক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০ ও ১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ক্যাপাসিটরে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ক্যাপাসিটর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০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7812" y="2667000"/>
            <a:ext cx="6048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2" y="877669"/>
            <a:ext cx="1896673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612" y="2630269"/>
            <a:ext cx="76200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612" y="3316069"/>
            <a:ext cx="76200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12" y="1676400"/>
            <a:ext cx="9525000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1612" y="4001869"/>
            <a:ext cx="7620000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ইপিরম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ইপ্রম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612" y="4687669"/>
            <a:ext cx="7620000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ইইপিরম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ইইপ্রম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1612" y="5373469"/>
            <a:ext cx="7620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ইএপ্রমরম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MASK ROM (MROM) Selection Guide | Engineering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MASK ROM (MROM) Selection Guide | Engineering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MASK ROM (MROM) Selection Guide | Engineering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PHILIPS MAB8461P Single 8-Bit MROM 6MHz MICROCONTROLLER PDIP28 | e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2" y="1227834"/>
            <a:ext cx="3962400" cy="2886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8612" y="4114800"/>
            <a:ext cx="15240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4" name="Picture 10" descr="P8052AH Microcontroller 8-Bit MROM 8051 CPU 12MHz NMOS 8052 IC (1 pcs) |  eB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0732" y="1295400"/>
            <a:ext cx="406908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8012" y="5105400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ফটোগ্রাফিক্স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সাধারনতব্যবহারকারীর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কোম্পানিতেই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এমরম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2" name="Picture 2" descr="Explains Different Types Of ROM Memory Like PROM EPROM EEP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2612" y="1143000"/>
            <a:ext cx="5715000" cy="304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99012" y="4343400"/>
            <a:ext cx="25146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12" y="4953000"/>
            <a:ext cx="1181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ইচ্ছেমত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পরির্বতন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46" name="AutoShape 2" descr="EPROM, FLASH EPROM, EEPROM, SERIAL EEPROM, NVRAM, BIPOLAR PROM and  MICROCONTROLLER In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Read only memory : PROM and EPROM (module 3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9" name="Picture 5" descr="D:\my project6\pic6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3612" y="1219200"/>
            <a:ext cx="4722541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94212" y="3886200"/>
            <a:ext cx="2590800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ইপিরম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ইপ্রম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812" y="4876800"/>
            <a:ext cx="120356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ইপ্রম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ইপ্রমে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412" y="1905000"/>
            <a:ext cx="6781800" cy="30729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1218882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SA CITZ\Desktop\15724750_1072777796181609_139613510933617599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7" y="1905000"/>
            <a:ext cx="3400425" cy="3429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770" name="AutoShape 2" descr="Global EEPROM Chips Market 2020 Is Expanding To Significant Growth By 2026  – ON Semiconductor, STMicroelectronics, Maxim, Microchip Technology –  Bandera County Cour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24AA512 - 512Kbit Serial I2C EEPROM Memory | StudentCompanion"/>
          <p:cNvPicPr>
            <a:picLocks noChangeAspect="1" noChangeArrowheads="1"/>
          </p:cNvPicPr>
          <p:nvPr/>
        </p:nvPicPr>
        <p:blipFill>
          <a:blip r:embed="rId2"/>
          <a:srcRect t="13793" r="1724" b="20689"/>
          <a:stretch>
            <a:fillRect/>
          </a:stretch>
        </p:blipFill>
        <p:spPr bwMode="auto">
          <a:xfrm>
            <a:off x="3427412" y="1143000"/>
            <a:ext cx="5257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89412" y="4267200"/>
            <a:ext cx="2895600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ইইপিরম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ইইপ্রম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12" y="51054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ইপ্রম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আংশিকভাবে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ইইপ্রম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পুনঃ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পুনঃ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36" y="3416121"/>
            <a:ext cx="6727494" cy="584775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12" y="2590800"/>
            <a:ext cx="732445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ইপ্রম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1" y="152400"/>
            <a:ext cx="104394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 descr="D:\my project 4\pic 4\1AE968E4716923B1D800F3CC08CDA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6412" y="1447800"/>
            <a:ext cx="4869288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072792" y="5638800"/>
            <a:ext cx="80602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0212" y="4876800"/>
            <a:ext cx="5157788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794" name="Picture 2" descr="হাত আঁকা ফুলের ছবি চিত্রণ বিনামূল্যে ছবি ডাউনলোড করুন_ছবি নম্বর  611491091_bd.lovepik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212" y="381000"/>
            <a:ext cx="3654669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2334" y="4495800"/>
            <a:ext cx="11553278" cy="18158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অংশ।পূর্বের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"/>
              </a:rPr>
              <a:t>https://www.teachers.gov.bd/content/details/638651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9" name="Picture 5" descr="C:\Users\SA CITZ\Desktop\9797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6412" y="223755"/>
            <a:ext cx="5257800" cy="4183563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4189412" y="2514600"/>
            <a:ext cx="4343400" cy="76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project5\pic5\593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152400"/>
            <a:ext cx="3505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Wholesale Compatible Memory Ram 2gb 4gb 8gb Ddr2 Ddr3 Ram Supported  Motherboard For Desktop Ram - Buy Ddr3 4gb,Ddr3 8gb,Ram Ddr3 Product on  Alibab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3657600"/>
            <a:ext cx="3276600" cy="2526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7612" y="29718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হার্ডডিক্স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212" y="624840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 Examples Of Loyalty Punch Cards - CandyBar.co Blog"/>
          <p:cNvPicPr>
            <a:picLocks noChangeAspect="1" noChangeArrowheads="1"/>
          </p:cNvPicPr>
          <p:nvPr/>
        </p:nvPicPr>
        <p:blipFill>
          <a:blip r:embed="rId4"/>
          <a:srcRect l="24800" t="7033" r="24800" b="26154"/>
          <a:stretch>
            <a:fillRect/>
          </a:stretch>
        </p:blipFill>
        <p:spPr bwMode="auto">
          <a:xfrm>
            <a:off x="7999412" y="241905"/>
            <a:ext cx="3820026" cy="2577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What Is ROM (Read Only Memory)? – POFT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5612" y="3505200"/>
            <a:ext cx="3733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990012" y="2819400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পাঞ্চ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6812" y="609600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0812" y="2286000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8012" y="3429000"/>
            <a:ext cx="2743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172" y="4495800"/>
            <a:ext cx="4309839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তৃতীয় </a:t>
            </a:r>
            <a:endParaRPr lang="en-US" sz="2800" dirty="0"/>
          </a:p>
        </p:txBody>
      </p:sp>
      <p:pic>
        <p:nvPicPr>
          <p:cNvPr id="5" name="Picture 2" descr="D:\well come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321" y="1447800"/>
            <a:ext cx="3929891" cy="5121631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341300" y="1434101"/>
            <a:ext cx="438912" cy="5042899"/>
            <a:chOff x="5699973" y="1199281"/>
            <a:chExt cx="438912" cy="50428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343536"/>
            <a:ext cx="98298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6212" y="838200"/>
            <a:ext cx="4121483" cy="707886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5812" y="4343400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2212" y="4343400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212" y="5562600"/>
            <a:ext cx="1173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অস্থায়ীভাবে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212" y="4953000"/>
            <a:ext cx="451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9812" y="4876800"/>
            <a:ext cx="1893467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uman memory can store upto 5000 faces in a lifetime | Newsmob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1062185"/>
            <a:ext cx="4953000" cy="3205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AutoShape 4" descr="What's the Deal with Computer RAM Prices? - Smart Buy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What's the Deal with Computer RAM Prices? - Smart Buy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Onsite Support - GuentherTech Inc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Installing Computer Ram On A Motherboard Stock Photo, Picture And Royalty  Free Image. Image 3053969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D:\my project6\pic6\3053969-installing-computer-ram-on-a-motherbo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2" y="1143000"/>
            <a:ext cx="4876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867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3289149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3289149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9868" y="3622540"/>
            <a:ext cx="742954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Installing Computer Ram On A Motherboard Stock Photo, Picture And Royalty  Free Image. Image 3053969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che Memory Introduction and Cache Performance Issues | Computer science,  Memories, Cache memory"/>
          <p:cNvPicPr>
            <a:picLocks noChangeAspect="1" noChangeArrowheads="1"/>
          </p:cNvPicPr>
          <p:nvPr/>
        </p:nvPicPr>
        <p:blipFill>
          <a:blip r:embed="rId2"/>
          <a:srcRect t="13333" b="16667"/>
          <a:stretch>
            <a:fillRect/>
          </a:stretch>
        </p:blipFill>
        <p:spPr bwMode="auto">
          <a:xfrm>
            <a:off x="379412" y="2057400"/>
            <a:ext cx="4692314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D:\my project5\pic5\download.jpg"/>
          <p:cNvPicPr>
            <a:picLocks noChangeAspect="1" noChangeArrowheads="1"/>
          </p:cNvPicPr>
          <p:nvPr/>
        </p:nvPicPr>
        <p:blipFill>
          <a:blip r:embed="rId3"/>
          <a:srcRect t="9375" b="3125"/>
          <a:stretch>
            <a:fillRect/>
          </a:stretch>
        </p:blipFill>
        <p:spPr bwMode="auto">
          <a:xfrm>
            <a:off x="7161212" y="1905000"/>
            <a:ext cx="4495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98812" y="304800"/>
            <a:ext cx="6096000" cy="646331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1412" y="1219200"/>
            <a:ext cx="2438400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5612" y="1143000"/>
            <a:ext cx="2438400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42012" y="1752600"/>
            <a:ext cx="76200" cy="464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0812" y="3810000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সি,পি,ইউ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8212" y="3810000"/>
            <a:ext cx="621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সি,পি,ইউ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D:\my project5\pic5\download.jpg"/>
          <p:cNvPicPr>
            <a:picLocks noChangeAspect="1" noChangeArrowheads="1"/>
          </p:cNvPicPr>
          <p:nvPr/>
        </p:nvPicPr>
        <p:blipFill>
          <a:blip r:embed="rId3"/>
          <a:srcRect l="31961" t="17708" r="2341" b="11458"/>
          <a:stretch>
            <a:fillRect/>
          </a:stretch>
        </p:blipFill>
        <p:spPr bwMode="auto">
          <a:xfrm>
            <a:off x="1141412" y="4419600"/>
            <a:ext cx="32004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50812" y="5486400"/>
            <a:ext cx="57502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সি,পি,ইউ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D:\my project5\pic5\download.jpg"/>
          <p:cNvPicPr>
            <a:picLocks noChangeAspect="1" noChangeArrowheads="1"/>
          </p:cNvPicPr>
          <p:nvPr/>
        </p:nvPicPr>
        <p:blipFill>
          <a:blip r:embed="rId3"/>
          <a:srcRect t="9375" b="3125"/>
          <a:stretch>
            <a:fillRect/>
          </a:stretch>
        </p:blipFill>
        <p:spPr bwMode="auto">
          <a:xfrm>
            <a:off x="6627812" y="4343400"/>
            <a:ext cx="44958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094412" y="5486400"/>
            <a:ext cx="6077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সি,পি,ইউ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4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299</TotalTime>
  <Words>657</Words>
  <Application>Microsoft Office PowerPoint</Application>
  <PresentationFormat>Custom</PresentationFormat>
  <Paragraphs>107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 CITZ</dc:creator>
  <cp:lastModifiedBy>SA CITZ</cp:lastModifiedBy>
  <cp:revision>46</cp:revision>
  <dcterms:created xsi:type="dcterms:W3CDTF">2006-08-16T00:00:00Z</dcterms:created>
  <dcterms:modified xsi:type="dcterms:W3CDTF">2020-07-23T08:49:56Z</dcterms:modified>
</cp:coreProperties>
</file>