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4D99A-F998-457D-9763-C8F9C15C88FC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28B2B-44A4-4A57-BBC8-46DA6A979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8B2B-44A4-4A57-BBC8-46DA6A9793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f982b5a4a8ddb8b4b2e1155e7dc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8229600" cy="5334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wWwRUvj</a:t>
            </a:r>
            <a:r>
              <a:rPr lang="en-US" sz="5400" dirty="0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  </a:t>
            </a:r>
            <a:r>
              <a:rPr lang="en-US" sz="5400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K¬v‡m</a:t>
            </a:r>
            <a:r>
              <a:rPr lang="en-US" sz="5400" dirty="0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mevB‡K</a:t>
            </a:r>
            <a:r>
              <a:rPr lang="en-US" sz="5400" dirty="0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 ¯^</a:t>
            </a:r>
            <a:r>
              <a:rPr lang="en-US" sz="5400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vvMZg</a:t>
            </a:r>
            <a:endParaRPr lang="en-US" sz="5400" dirty="0">
              <a:solidFill>
                <a:srgbClr val="7030A0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295400"/>
            <a:ext cx="5410200" cy="5562600"/>
            <a:chOff x="0" y="1295400"/>
            <a:chExt cx="5410200" cy="5562600"/>
          </a:xfrm>
        </p:grpSpPr>
        <p:pic>
          <p:nvPicPr>
            <p:cNvPr id="5" name="Picture 4" descr="group-of-people-under-a-tree-FCDF05.jpg"/>
            <p:cNvPicPr>
              <a:picLocks noChangeAspect="1"/>
            </p:cNvPicPr>
            <p:nvPr/>
          </p:nvPicPr>
          <p:blipFill>
            <a:blip r:embed="rId4"/>
            <a:srcRect b="9205"/>
            <a:stretch>
              <a:fillRect/>
            </a:stretch>
          </p:blipFill>
          <p:spPr>
            <a:xfrm>
              <a:off x="0" y="1295400"/>
              <a:ext cx="5410200" cy="5562600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sun_B-18060506482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1295400"/>
              <a:ext cx="1752600" cy="1405274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Right Arrow 7"/>
          <p:cNvSpPr/>
          <p:nvPr/>
        </p:nvSpPr>
        <p:spPr>
          <a:xfrm rot="19760391">
            <a:off x="4093781" y="166339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457546">
            <a:off x="1882392" y="3500998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3200400"/>
            <a:ext cx="2667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914400"/>
            <a:ext cx="2514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2667000"/>
            <a:ext cx="259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ডাইঅক্সাইড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3d-rendering-ventilator-machine-with-female-patient-2BE4T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1681" y="3420761"/>
            <a:ext cx="20638" cy="1647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3124200"/>
            <a:chOff x="0" y="0"/>
            <a:chExt cx="9144000" cy="3124200"/>
          </a:xfrm>
        </p:grpSpPr>
        <p:pic>
          <p:nvPicPr>
            <p:cNvPr id="4" name="Picture 3" descr="3d-rendering-ventilator-machine-with-female-patient-2BE4TD2.jpg"/>
            <p:cNvPicPr>
              <a:picLocks noChangeAspect="1"/>
            </p:cNvPicPr>
            <p:nvPr/>
          </p:nvPicPr>
          <p:blipFill>
            <a:blip r:embed="rId4"/>
            <a:srcRect l="2437" b="8885"/>
            <a:stretch>
              <a:fillRect/>
            </a:stretch>
          </p:blipFill>
          <p:spPr>
            <a:xfrm rot="10800000" flipV="1">
              <a:off x="0" y="0"/>
              <a:ext cx="4419600" cy="3124200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unname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0"/>
              <a:ext cx="4572000" cy="3124200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0" y="4267200"/>
            <a:ext cx="9144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হাঁপানি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শ্বাসকষ্টের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রোগীকে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52800"/>
            <a:ext cx="7848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3-35195_transparent-drink-png-cold-drink-images-png-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14800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Fire_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0"/>
            <a:ext cx="4937760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267200"/>
            <a:ext cx="9144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এ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নেভাবার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200400"/>
            <a:ext cx="327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3124200"/>
            <a:ext cx="320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নেভানো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ota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5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0"/>
            <a:ext cx="2905125" cy="3581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ncandescent-light-bulb-lamp-electric-light-png-favpng-wZUS61eUwfTMSBwxwRXK7C5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0"/>
            <a:ext cx="32004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2895600"/>
            <a:ext cx="2819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চিপসের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প্যাকেট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895600"/>
            <a:ext cx="2133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2895600"/>
            <a:ext cx="3276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114800"/>
            <a:ext cx="86106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চিপস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প্যাকেটে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0"/>
            <a:ext cx="3886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124200"/>
          <a:ext cx="9144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575"/>
                <a:gridCol w="5664425"/>
              </a:tblGrid>
              <a:tr h="93345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বায়ুস্হিত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গ্যাস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আমাদের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জীবনে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বায়ুর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ডাইঅক্সাইড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নাইট্রোজেন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914400"/>
            <a:ext cx="8763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8839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সহপাঠীর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267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হাসপাতালের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5029201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নেভানো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পানীয়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96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304800"/>
            <a:ext cx="4495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3"/>
          <a:srcRect r="57209" b="1840"/>
          <a:stretch>
            <a:fillRect/>
          </a:stretch>
        </p:blipFill>
        <p:spPr>
          <a:xfrm>
            <a:off x="3200400" y="1600200"/>
            <a:ext cx="2895600" cy="2362200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41960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514600" y="228600"/>
            <a:ext cx="5105400" cy="1295400"/>
            <a:chOff x="2514600" y="228600"/>
            <a:chExt cx="5105400" cy="1295400"/>
          </a:xfrm>
        </p:grpSpPr>
        <p:sp>
          <p:nvSpPr>
            <p:cNvPr id="3" name="Bevel 2"/>
            <p:cNvSpPr/>
            <p:nvPr/>
          </p:nvSpPr>
          <p:spPr>
            <a:xfrm>
              <a:off x="2514600" y="228600"/>
              <a:ext cx="5105400" cy="1295400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71800" y="533400"/>
              <a:ext cx="4191000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505200"/>
            <a:ext cx="28956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752600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3048000"/>
          <a:ext cx="5791200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0"/>
                <a:gridCol w="2895600"/>
              </a:tblGrid>
              <a:tr h="1270000"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en-US" sz="36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ডাইঅক্সাইড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নাইট্রোজেন</a:t>
                      </a:r>
                      <a:endParaRPr lang="en-US" sz="40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2800" y="3276600"/>
            <a:ext cx="2514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শ্বাস-প্রশ্বাস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648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নেভানো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5791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প্যাকেট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971800" y="304800"/>
            <a:ext cx="3810000" cy="1295400"/>
            <a:chOff x="2971800" y="0"/>
            <a:chExt cx="3810000" cy="1600200"/>
          </a:xfrm>
        </p:grpSpPr>
        <p:sp>
          <p:nvSpPr>
            <p:cNvPr id="3" name="Plaque 2"/>
            <p:cNvSpPr/>
            <p:nvPr/>
          </p:nvSpPr>
          <p:spPr>
            <a:xfrm>
              <a:off x="2971800" y="0"/>
              <a:ext cx="3810000" cy="1600200"/>
            </a:xfrm>
            <a:prstGeom prst="plaqu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2800" y="304800"/>
              <a:ext cx="3124200" cy="92333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2438400"/>
            <a:ext cx="9144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১অক্সিজেনের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২।শ্বাসকষ্টের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৩।নাইট্রোজেন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048000" y="0"/>
            <a:ext cx="3581400" cy="1676400"/>
            <a:chOff x="3048000" y="0"/>
            <a:chExt cx="3581400" cy="1676400"/>
          </a:xfrm>
        </p:grpSpPr>
        <p:sp>
          <p:nvSpPr>
            <p:cNvPr id="3" name="Down Arrow Callout 2"/>
            <p:cNvSpPr/>
            <p:nvPr/>
          </p:nvSpPr>
          <p:spPr>
            <a:xfrm>
              <a:off x="3048000" y="0"/>
              <a:ext cx="3581400" cy="1676400"/>
            </a:xfrm>
            <a:prstGeom prst="downArrowCallou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9000" y="228600"/>
              <a:ext cx="2971800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3"/>
          <a:srcRect r="-996" b="14000"/>
          <a:stretch>
            <a:fillRect/>
          </a:stretch>
        </p:blipFill>
        <p:spPr>
          <a:xfrm>
            <a:off x="2209800" y="4191000"/>
            <a:ext cx="5181600" cy="2286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0" y="1905000"/>
            <a:ext cx="89154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১অক্সিজেনের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।কার্বন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৩।নাইট্রোজেন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rose_PNG670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38250"/>
            <a:ext cx="8458200" cy="531495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IMG_20190830_152624.jpg"/>
          <p:cNvPicPr>
            <a:picLocks noChangeAspect="1"/>
          </p:cNvPicPr>
          <p:nvPr/>
        </p:nvPicPr>
        <p:blipFill>
          <a:blip r:embed="rId3" cstate="print"/>
          <a:srcRect t="39855" r="25926"/>
          <a:stretch>
            <a:fillRect/>
          </a:stretch>
        </p:blipFill>
        <p:spPr>
          <a:xfrm>
            <a:off x="304800" y="2362200"/>
            <a:ext cx="2819400" cy="27432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4" name="Group 13"/>
          <p:cNvGrpSpPr/>
          <p:nvPr/>
        </p:nvGrpSpPr>
        <p:grpSpPr>
          <a:xfrm>
            <a:off x="762000" y="0"/>
            <a:ext cx="8077200" cy="1447800"/>
            <a:chOff x="762000" y="0"/>
            <a:chExt cx="8077200" cy="1447800"/>
          </a:xfrm>
        </p:grpSpPr>
        <p:sp>
          <p:nvSpPr>
            <p:cNvPr id="5" name="Frame 4"/>
            <p:cNvSpPr/>
            <p:nvPr/>
          </p:nvSpPr>
          <p:spPr>
            <a:xfrm>
              <a:off x="2438400" y="0"/>
              <a:ext cx="4876800" cy="1447800"/>
            </a:xfrm>
            <a:prstGeom prst="frame">
              <a:avLst/>
            </a:prstGeom>
            <a:solidFill>
              <a:srgbClr val="00206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0" y="304800"/>
              <a:ext cx="3886200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002060"/>
                  </a:solidFill>
                  <a:latin typeface="ArhialkhanMJ" pitchFamily="2" charset="0"/>
                  <a:cs typeface="ArhialkhanMJ" pitchFamily="2" charset="0"/>
                </a:rPr>
                <a:t>wkÿK</a:t>
              </a:r>
              <a:r>
                <a:rPr lang="en-US" sz="4800" dirty="0" smtClean="0">
                  <a:solidFill>
                    <a:srgbClr val="002060"/>
                  </a:solidFill>
                  <a:latin typeface="ArhialkhanMJ" pitchFamily="2" charset="0"/>
                  <a:cs typeface="ArhialkhanMJ" pitchFamily="2" charset="0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ArhialkhanMJ" pitchFamily="2" charset="0"/>
                  <a:cs typeface="ArhialkhanMJ" pitchFamily="2" charset="0"/>
                </a:rPr>
                <a:t>cwiwPwZ</a:t>
              </a:r>
              <a:endParaRPr lang="en-US" sz="4800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endParaRPr>
            </a:p>
          </p:txBody>
        </p:sp>
        <p:sp>
          <p:nvSpPr>
            <p:cNvPr id="7" name="Equal 6"/>
            <p:cNvSpPr/>
            <p:nvPr/>
          </p:nvSpPr>
          <p:spPr>
            <a:xfrm>
              <a:off x="6781800" y="1143000"/>
              <a:ext cx="2057400" cy="304800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 7"/>
            <p:cNvSpPr/>
            <p:nvPr/>
          </p:nvSpPr>
          <p:spPr>
            <a:xfrm>
              <a:off x="762000" y="1143000"/>
              <a:ext cx="2057400" cy="304800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FocusedSpitefulDavidstiger-size_restricte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0"/>
              <a:ext cx="1447800" cy="1447800"/>
            </a:xfrm>
            <a:prstGeom prst="rect">
              <a:avLst/>
            </a:prstGeom>
          </p:spPr>
        </p:pic>
        <p:pic>
          <p:nvPicPr>
            <p:cNvPr id="13" name="Picture 12" descr="FocusedSpitefulDavidstiger-size_restricte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400" y="0"/>
              <a:ext cx="1447800" cy="14478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352800" y="2438400"/>
            <a:ext cx="5791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mywRZ</a:t>
            </a:r>
            <a:r>
              <a:rPr lang="en-US" sz="4400" dirty="0" smtClean="0">
                <a:solidFill>
                  <a:srgbClr val="FF0000"/>
                </a:solidFill>
                <a:latin typeface="ArhialkhanMJ" pitchFamily="2" charset="0"/>
                <a:cs typeface="ArhialkhanMJ" pitchFamily="2" charset="0"/>
              </a:rPr>
              <a:t> †`e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mnKvwi</a:t>
            </a:r>
            <a:r>
              <a:rPr lang="en-US" sz="3600" dirty="0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শিক্ষক</a:t>
            </a:r>
            <a:endParaRPr lang="en-US" sz="2800" dirty="0" smtClean="0">
              <a:solidFill>
                <a:srgbClr val="7030A0"/>
              </a:solidFill>
              <a:latin typeface="ArhialkhanMJ" pitchFamily="2" charset="0"/>
              <a:cs typeface="ArhialkhanMJ" pitchFamily="2" charset="0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ArhialkhanMJ" pitchFamily="2" charset="0"/>
                <a:cs typeface="ArhialkhanMJ" pitchFamily="2" charset="0"/>
              </a:rPr>
              <a:t>kÖxgZcyi</a:t>
            </a:r>
            <a:r>
              <a:rPr lang="en-US" sz="3600" dirty="0" smtClean="0">
                <a:solidFill>
                  <a:srgbClr val="00B0F0"/>
                </a:solidFill>
                <a:latin typeface="ArhialkhanMJ" pitchFamily="2" charset="0"/>
                <a:cs typeface="ArhialkhanMJ" pitchFamily="2" charset="0"/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  <a:latin typeface="ArhialkhanMJ" pitchFamily="2" charset="0"/>
                <a:cs typeface="ArhialkhanMJ" pitchFamily="2" charset="0"/>
              </a:rPr>
              <a:t>miKvwi</a:t>
            </a:r>
            <a:r>
              <a:rPr lang="en-US" sz="3600" dirty="0" smtClean="0">
                <a:solidFill>
                  <a:srgbClr val="00B0F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hialkhanMJ" pitchFamily="2" charset="0"/>
                <a:cs typeface="ArhialkhanMJ" pitchFamily="2" charset="0"/>
              </a:rPr>
              <a:t>cÖv_wgK</a:t>
            </a:r>
            <a:r>
              <a:rPr lang="en-US" sz="3600" dirty="0" smtClean="0">
                <a:solidFill>
                  <a:srgbClr val="00B0F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ArhialkhanMJ" pitchFamily="2" charset="0"/>
                <a:cs typeface="ArhialkhanMJ" pitchFamily="2" charset="0"/>
              </a:rPr>
              <a:t>we`¨vjq</a:t>
            </a:r>
            <a:endParaRPr lang="en-US" sz="3600" dirty="0" smtClean="0">
              <a:solidFill>
                <a:srgbClr val="00B0F0"/>
              </a:solidFill>
              <a:latin typeface="ArhialkhanMJ" pitchFamily="2" charset="0"/>
              <a:cs typeface="ArhialkhanMJ" pitchFamily="2" charset="0"/>
            </a:endParaRPr>
          </a:p>
          <a:p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bexMÄ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,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nweMÄ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|</a:t>
            </a:r>
            <a:endParaRPr lang="en-US" sz="3600" dirty="0">
              <a:latin typeface="ArhialkhanMJ" pitchFamily="2" charset="0"/>
              <a:cs typeface="Arhialkhan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133600" y="228600"/>
            <a:ext cx="6705600" cy="1295400"/>
            <a:chOff x="2133600" y="228600"/>
            <a:chExt cx="6705600" cy="1295400"/>
          </a:xfrm>
        </p:grpSpPr>
        <p:sp>
          <p:nvSpPr>
            <p:cNvPr id="4" name="Bevel 3"/>
            <p:cNvSpPr/>
            <p:nvPr/>
          </p:nvSpPr>
          <p:spPr>
            <a:xfrm>
              <a:off x="2133600" y="228600"/>
              <a:ext cx="4953000" cy="1271016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0" y="457200"/>
              <a:ext cx="4191000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Equal 5"/>
            <p:cNvSpPr/>
            <p:nvPr/>
          </p:nvSpPr>
          <p:spPr>
            <a:xfrm>
              <a:off x="6553200" y="1219200"/>
              <a:ext cx="2286000" cy="304800"/>
            </a:xfrm>
            <a:prstGeom prst="mathEqual">
              <a:avLst>
                <a:gd name="adj1" fmla="val 23520"/>
                <a:gd name="adj2" fmla="val 30365"/>
              </a:avLst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tenor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457200"/>
              <a:ext cx="1600200" cy="86677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4800" y="2286000"/>
            <a:ext cx="8534400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বিঞ্জান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‍ ‍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---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৬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145333-the-natural-background-thickets-of-green-grass-on-the-lawn-the-blue-sky-design-for-brochure-busi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895600" y="304800"/>
            <a:ext cx="4114800" cy="1600200"/>
            <a:chOff x="2895600" y="304800"/>
            <a:chExt cx="4114800" cy="1600200"/>
          </a:xfrm>
        </p:grpSpPr>
        <p:sp>
          <p:nvSpPr>
            <p:cNvPr id="3" name="Down Arrow Callout 2"/>
            <p:cNvSpPr/>
            <p:nvPr/>
          </p:nvSpPr>
          <p:spPr>
            <a:xfrm>
              <a:off x="2895600" y="304800"/>
              <a:ext cx="4114800" cy="1600200"/>
            </a:xfrm>
            <a:prstGeom prst="down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0400" y="457201"/>
              <a:ext cx="3657600" cy="7694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220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200400"/>
            <a:ext cx="8534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৫.৩.১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724400"/>
            <a:ext cx="8458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৫.৩.২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143000"/>
            <a:ext cx="9144000" cy="5715000"/>
            <a:chOff x="0" y="1143000"/>
            <a:chExt cx="9144000" cy="5715000"/>
          </a:xfrm>
        </p:grpSpPr>
        <p:pic>
          <p:nvPicPr>
            <p:cNvPr id="5" name="Picture 4" descr="3d-rendering-ventilator-machine-with-female-patient-2BE4TD2.jpg"/>
            <p:cNvPicPr>
              <a:picLocks noChangeAspect="1"/>
            </p:cNvPicPr>
            <p:nvPr/>
          </p:nvPicPr>
          <p:blipFill>
            <a:blip r:embed="rId3"/>
            <a:srcRect l="-2723" b="8472"/>
            <a:stretch>
              <a:fillRect/>
            </a:stretch>
          </p:blipFill>
          <p:spPr>
            <a:xfrm rot="10800000" flipV="1">
              <a:off x="0" y="1143000"/>
              <a:ext cx="3200400" cy="2667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2018-03-2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1143000"/>
              <a:ext cx="3048000" cy="2590800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in-by-a-kramer-on-cutout-tree-11562929348gsnnnwxn0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4245" y="1143000"/>
              <a:ext cx="2819755" cy="2590799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 descr="carbon-dioxide-gas-cylinder-500x50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987800"/>
              <a:ext cx="2870200" cy="2870200"/>
            </a:xfrm>
            <a:prstGeom prst="rect">
              <a:avLst/>
            </a:prstGeom>
            <a:ln w="88900" cap="sq" cmpd="thickThin">
              <a:solidFill>
                <a:srgbClr val="0070C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 descr="3-35195_transparent-drink-png-cold-drink-images-png-pn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1800" y="3962400"/>
              <a:ext cx="2743200" cy="289560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 descr="potato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3881628"/>
              <a:ext cx="2743200" cy="2976372"/>
            </a:xfrm>
            <a:prstGeom prst="rect">
              <a:avLst/>
            </a:prstGeom>
            <a:ln w="889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 descr="blue_sky_with_nature_vector_background_vector_54559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2e488a06-77f1-43bb-ab8a-d9ad9044b52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62600" cy="37338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incandescent-light-bulb-lamp-electric-light-png-favpng-wZUS61eUwfTMSBwxwRXK7C5E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000" y="0"/>
              <a:ext cx="3429000" cy="3886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5" name="Picture 4" descr="download (1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962400"/>
              <a:ext cx="5334000" cy="2590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 descr="unname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400" y="4114800"/>
              <a:ext cx="3657600" cy="24384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320040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133600" y="304800"/>
            <a:ext cx="5334000" cy="1447800"/>
            <a:chOff x="2133600" y="381000"/>
            <a:chExt cx="5334000" cy="1371600"/>
          </a:xfrm>
        </p:grpSpPr>
        <p:sp>
          <p:nvSpPr>
            <p:cNvPr id="3" name="Frame 2"/>
            <p:cNvSpPr/>
            <p:nvPr/>
          </p:nvSpPr>
          <p:spPr>
            <a:xfrm>
              <a:off x="2133600" y="381000"/>
              <a:ext cx="5334000" cy="1371600"/>
            </a:xfrm>
            <a:prstGeom prst="fram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000" y="685800"/>
              <a:ext cx="4419600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1981200"/>
            <a:ext cx="8458200" cy="4572000"/>
            <a:chOff x="0" y="1981200"/>
            <a:chExt cx="6934200" cy="4572000"/>
          </a:xfrm>
        </p:grpSpPr>
        <p:sp>
          <p:nvSpPr>
            <p:cNvPr id="6" name="Bevel 5"/>
            <p:cNvSpPr/>
            <p:nvPr/>
          </p:nvSpPr>
          <p:spPr>
            <a:xfrm>
              <a:off x="0" y="1981200"/>
              <a:ext cx="6934200" cy="4572000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819400"/>
              <a:ext cx="5562600" cy="280076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বায়ু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বায়ুর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উপাদানের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: ৬</a:t>
              </a:r>
            </a:p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- ৪০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7772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জলীয়বাষ্প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ধূলিকণা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Beautiful-and-Minimalist-Presentation-Backgrounds-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153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জ্বলতে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_fire_by_nevi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6553200" cy="3429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86868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জ্বলতে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474</Words>
  <Application>Microsoft Office PowerPoint</Application>
  <PresentationFormat>On-screen Show (4:3)</PresentationFormat>
  <Paragraphs>75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Sujit deb</dc:creator>
  <cp:lastModifiedBy>Sujit deb</cp:lastModifiedBy>
  <cp:revision>177</cp:revision>
  <dcterms:created xsi:type="dcterms:W3CDTF">2006-08-16T00:00:00Z</dcterms:created>
  <dcterms:modified xsi:type="dcterms:W3CDTF">2020-07-24T06:33:08Z</dcterms:modified>
</cp:coreProperties>
</file>