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708" r:id="rId2"/>
    <p:sldMasterId id="2147483756" r:id="rId3"/>
    <p:sldMasterId id="2147483792" r:id="rId4"/>
    <p:sldMasterId id="2147483804" r:id="rId5"/>
    <p:sldMasterId id="2147483864" r:id="rId6"/>
    <p:sldMasterId id="2147483876" r:id="rId7"/>
    <p:sldMasterId id="2147483888" r:id="rId8"/>
  </p:sldMasterIdLst>
  <p:notesMasterIdLst>
    <p:notesMasterId r:id="rId18"/>
  </p:notesMasterIdLst>
  <p:sldIdLst>
    <p:sldId id="270" r:id="rId9"/>
    <p:sldId id="257" r:id="rId10"/>
    <p:sldId id="259" r:id="rId11"/>
    <p:sldId id="260" r:id="rId12"/>
    <p:sldId id="263" r:id="rId13"/>
    <p:sldId id="264" r:id="rId14"/>
    <p:sldId id="266" r:id="rId15"/>
    <p:sldId id="267" r:id="rId16"/>
    <p:sldId id="268" r:id="rId17"/>
  </p:sldIdLst>
  <p:sldSz cx="9144000" cy="6858000" type="screen4x3"/>
  <p:notesSz cx="6858000" cy="9144000"/>
  <p:embeddedFontLst>
    <p:embeddedFont>
      <p:font typeface="Cambria Math" pitchFamily="18" charset="0"/>
      <p:regular r:id="rId19"/>
    </p:embeddedFont>
    <p:embeddedFont>
      <p:font typeface="Garamond" pitchFamily="18" charset="0"/>
      <p:regular r:id="rId20"/>
      <p:bold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unga" charset="0"/>
      <p:regular r:id="rId27"/>
      <p:bold r:id="rId28"/>
    </p:embeddedFont>
    <p:embeddedFont>
      <p:font typeface="Tahoma" pitchFamily="34" charset="0"/>
      <p:regular r:id="rId29"/>
      <p:bold r:id="rId30"/>
    </p:embeddedFont>
    <p:embeddedFont>
      <p:font typeface="Franklin Gothic Book" charset="0"/>
      <p:regular r:id="rId31"/>
      <p:italic r:id="rId32"/>
    </p:embeddedFont>
    <p:embeddedFont>
      <p:font typeface="Shonar Bangla" charset="0"/>
      <p:regular r:id="rId33"/>
      <p:bold r:id="rId34"/>
    </p:embeddedFont>
    <p:embeddedFont>
      <p:font typeface="Palatino Linotype" pitchFamily="18" charset="0"/>
      <p:regular r:id="rId35"/>
      <p:bold r:id="rId36"/>
      <p:italic r:id="rId37"/>
      <p:boldItalic r:id="rId38"/>
    </p:embeddedFont>
    <p:embeddedFont>
      <p:font typeface="Wingdings 2" pitchFamily="18" charset="2"/>
      <p:regular r:id="rId39"/>
    </p:embeddedFont>
    <p:embeddedFont>
      <p:font typeface="Consolas" pitchFamily="49" charset="0"/>
      <p:regular r:id="rId40"/>
      <p:bold r:id="rId41"/>
      <p:italic r:id="rId42"/>
      <p:boldItalic r:id="rId43"/>
    </p:embeddedFont>
    <p:embeddedFont>
      <p:font typeface="Wingdings 3" pitchFamily="18" charset="2"/>
      <p:regular r:id="rId44"/>
    </p:embeddedFont>
    <p:embeddedFont>
      <p:font typeface="Franklin Gothic Medium" pitchFamily="34" charset="0"/>
      <p:regular r:id="rId45"/>
      <p:italic r:id="rId46"/>
    </p:embeddedFont>
    <p:embeddedFont>
      <p:font typeface="Constantia" pitchFamily="18" charset="0"/>
      <p:regular r:id="rId47"/>
      <p:bold r:id="rId48"/>
      <p:italic r:id="rId49"/>
      <p:boldItalic r:id="rId50"/>
    </p:embeddedFont>
    <p:embeddedFont>
      <p:font typeface="Corbel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54" Type="http://schemas.openxmlformats.org/officeDocument/2006/relationships/font" Target="fonts/font3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font" Target="fonts/font35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font" Target="fonts/font3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33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CBDD9-4829-4E34-B21C-86E9A9612AF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FBBCD-281E-49CC-8897-DB952F1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9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38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3172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6698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9755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71480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628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91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05067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269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66068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562600"/>
            <a:ext cx="5486399" cy="104644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উপাধ্যক্ষ</a:t>
            </a:r>
            <a:endParaRPr lang="en-US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বাংলাদেশ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নৌবাহিনী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স্কুল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এন্ড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কলেজ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কাপ্তাই</a:t>
            </a:r>
            <a:endParaRPr lang="en-US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459069"/>
            <a:ext cx="256902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700"/>
            <a:ext cx="33528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1088964" cy="10687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4972" y="624114"/>
            <a:ext cx="5638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20856" y="1924896"/>
            <a:ext cx="5232916" cy="21137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 </a:t>
            </a:r>
            <a:endParaRPr lang="bn-BD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বিষয়ঃ গণিত</a:t>
            </a:r>
          </a:p>
          <a:p>
            <a:pPr marL="0" indent="0">
              <a:buFont typeface="Arial" pitchFamily="34" charset="0"/>
              <a:buNone/>
            </a:pP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634425"/>
            <a:ext cx="1524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1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৯.২</a:t>
            </a:r>
          </a:p>
          <a:p>
            <a:r>
              <a:rPr lang="bn-BD" sz="1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পাঠঃ </a:t>
            </a:r>
            <a:r>
              <a:rPr lang="en-US" sz="1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1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68514"/>
            <a:ext cx="37338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যাচাইঃ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629400" y="519545"/>
            <a:ext cx="1981200" cy="2743200"/>
          </a:xfrm>
          <a:prstGeom prst="rt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33854" y="1441062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1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47286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1" y="326274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6629400" y="2819400"/>
            <a:ext cx="762001" cy="443345"/>
          </a:xfrm>
          <a:prstGeom prst="bentConnector3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982" y="2025837"/>
                <a:ext cx="563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2" y="2025837"/>
                <a:ext cx="56388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2210503"/>
                <a:ext cx="4495800" cy="80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0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    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BD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10503"/>
                <a:ext cx="4495800" cy="802784"/>
              </a:xfrm>
              <a:prstGeom prst="rect">
                <a:avLst/>
              </a:prstGeom>
              <a:blipFill rotWithShape="1">
                <a:blip r:embed="rId3"/>
                <a:stretch>
                  <a:fillRect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847520"/>
                <a:ext cx="5410200" cy="102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𝑡𝑎𝑛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num>
                        <m:den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num>
                        <m:den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47520"/>
                <a:ext cx="5410200" cy="10217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0" y="5257800"/>
                <a:ext cx="4953000" cy="866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𝑠𝑒𝑐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𝑐𝑜𝑠𝑒𝑐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57800"/>
                <a:ext cx="4953000" cy="866776"/>
              </a:xfrm>
              <a:prstGeom prst="rect">
                <a:avLst/>
              </a:prstGeom>
              <a:blipFill rotWithShape="1">
                <a:blip r:embed="rId5"/>
                <a:stretch>
                  <a:fillRect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" y="-27384"/>
            <a:ext cx="914399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5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65537"/>
            <a:ext cx="434340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773740"/>
            <a:ext cx="5029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নবম-দশম,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গণিত,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ত্রিকোণমিতি অনুঃ 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182469"/>
            <a:ext cx="152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২</a:t>
            </a:r>
            <a:endParaRPr lang="en-US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840476"/>
                <a:ext cx="8305800" cy="14455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 ভাবে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 চিত্র থেকে নির্ণয় করে দেখানো যায়।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40476"/>
                <a:ext cx="8305800" cy="1445524"/>
              </a:xfrm>
              <a:prstGeom prst="rect">
                <a:avLst/>
              </a:prstGeom>
              <a:blipFill rotWithShape="1">
                <a:blip r:embed="rId2"/>
                <a:stretch>
                  <a:fillRect b="-4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Doel-1612i3\Desktop\m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4" y="2390775"/>
            <a:ext cx="6572250" cy="43148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511175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 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°.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1175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1219200"/>
                <a:ext cx="7772400" cy="544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 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,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কিন্তু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°(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19200"/>
                <a:ext cx="7772400" cy="5440464"/>
              </a:xfrm>
              <a:prstGeom prst="rect">
                <a:avLst/>
              </a:prstGeom>
              <a:blipFill rotWithShape="1">
                <a:blip r:embed="rId3"/>
                <a:stretch>
                  <a:fillRect l="-1569" t="-1121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63025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 করঃ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539436"/>
                <a:ext cx="868680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bn-BD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°+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45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°−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60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39436"/>
                <a:ext cx="8686800" cy="898964"/>
              </a:xfrm>
              <a:prstGeom prst="rect">
                <a:avLst/>
              </a:prstGeom>
              <a:blipFill rotWithShape="1"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5635"/>
                <a:ext cx="8534400" cy="425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5635"/>
                <a:ext cx="8534400" cy="4256165"/>
              </a:xfrm>
              <a:prstGeom prst="rect">
                <a:avLst/>
              </a:prstGeom>
              <a:blipFill rotWithShape="1">
                <a:blip r:embed="rId3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5980"/>
            <a:ext cx="16764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371600"/>
                <a:ext cx="8229600" cy="2003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0" dirty="0" smtClean="0">
                    <a:solidFill>
                      <a:schemeClr val="accent3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bn-BD" sz="24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4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সমাধান করঃ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যখন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°≤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সমাধান করঃ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𝑡𝑎𝑛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8229600" cy="2003434"/>
              </a:xfrm>
              <a:prstGeom prst="rect">
                <a:avLst/>
              </a:prstGeom>
              <a:blipFill rotWithShape="1">
                <a:blip r:embed="rId2"/>
                <a:stretch>
                  <a:fillRect l="-1185" t="-2128" b="-4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5980"/>
            <a:ext cx="2819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295400"/>
                <a:ext cx="8382000" cy="325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90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নিচের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 গুলোর উত্তর দাও। </a:t>
                </a:r>
              </a:p>
              <a:p>
                <a:endParaRPr lang="en-US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𝐴𝐶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বাহুর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bn-BD" sz="24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দেখাও যে,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382000" cy="3250890"/>
              </a:xfrm>
              <a:prstGeom prst="rect">
                <a:avLst/>
              </a:prstGeom>
              <a:blipFill rotWithShape="1">
                <a:blip r:embed="rId2"/>
                <a:stretch>
                  <a:fillRect l="-1091" b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97004"/>
            <a:ext cx="7239000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891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আগামী দিনের কল্যাণ কামনা করে শেষ করছি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91000"/>
            <a:ext cx="7924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etr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emen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689</Words>
  <Application>Microsoft Office PowerPoint</Application>
  <PresentationFormat>On-screen Show (4:3)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36" baseType="lpstr">
      <vt:lpstr>Arial</vt:lpstr>
      <vt:lpstr>Cambria Math</vt:lpstr>
      <vt:lpstr>Garamond</vt:lpstr>
      <vt:lpstr>Calibri</vt:lpstr>
      <vt:lpstr>Tunga</vt:lpstr>
      <vt:lpstr>Tahoma</vt:lpstr>
      <vt:lpstr>Franklin Gothic Book</vt:lpstr>
      <vt:lpstr>NikoshBAN</vt:lpstr>
      <vt:lpstr>SutonnyMJ</vt:lpstr>
      <vt:lpstr>Shonar Bangla</vt:lpstr>
      <vt:lpstr>Palatino Linotype</vt:lpstr>
      <vt:lpstr>Wingdings 2</vt:lpstr>
      <vt:lpstr>Wingdings</vt:lpstr>
      <vt:lpstr>Consolas</vt:lpstr>
      <vt:lpstr>Wingdings 3</vt:lpstr>
      <vt:lpstr>Vrinda</vt:lpstr>
      <vt:lpstr>Franklin Gothic Medium</vt:lpstr>
      <vt:lpstr>Constantia</vt:lpstr>
      <vt:lpstr>Corbel</vt:lpstr>
      <vt:lpstr>Metro</vt:lpstr>
      <vt:lpstr>BlackTie</vt:lpstr>
      <vt:lpstr>Elemental</vt:lpstr>
      <vt:lpstr>Paper</vt:lpstr>
      <vt:lpstr>Flow</vt:lpstr>
      <vt:lpstr>Trek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VP</cp:lastModifiedBy>
  <cp:revision>79</cp:revision>
  <dcterms:created xsi:type="dcterms:W3CDTF">2014-06-12T17:14:17Z</dcterms:created>
  <dcterms:modified xsi:type="dcterms:W3CDTF">2020-06-14T10:38:24Z</dcterms:modified>
</cp:coreProperties>
</file>