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76" r:id="rId3"/>
    <p:sldId id="259" r:id="rId4"/>
    <p:sldId id="277" r:id="rId5"/>
    <p:sldId id="264" r:id="rId6"/>
    <p:sldId id="262" r:id="rId7"/>
    <p:sldId id="278" r:id="rId8"/>
    <p:sldId id="261" r:id="rId9"/>
    <p:sldId id="279" r:id="rId10"/>
    <p:sldId id="280" r:id="rId11"/>
    <p:sldId id="265" r:id="rId12"/>
    <p:sldId id="263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C7B8-C0E3-4802-AC77-811F7ECDFAE7}" type="datetimeFigureOut">
              <a:rPr lang="en-US" smtClean="0"/>
              <a:pPr/>
              <a:t>23-Jul-20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ED452-A61A-4D3F-AA37-9E9AF5FDA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8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9EE-03FF-4D4E-87CF-1F837D03751D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ADAE-8506-408E-BD4E-9A95F9A19111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5601-8B80-473D-91B0-FFA95BD6BC99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5D-02BF-48B9-8105-2DED46CE945B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804A-B252-49B4-819E-BD21D0B27AB4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EF4-9E46-44BB-9585-D481C5821DC7}" type="datetime1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4BEE-2899-4160-BCBF-A44D20DA0611}" type="datetime1">
              <a:rPr lang="en-US" smtClean="0"/>
              <a:t>23-Jul-20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C6A1-862E-4A91-B1E8-7C2B57425619}" type="datetime1">
              <a:rPr lang="en-US" smtClean="0"/>
              <a:t>23-Jul-20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2943-6D5B-4F61-80DC-689C6B51A536}" type="datetime1">
              <a:rPr lang="en-US" smtClean="0"/>
              <a:t>23-Jul-20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8B34-0537-43BA-B4C8-17E1F68570C9}" type="datetime1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71B3-352D-497D-860F-5F872DBED7A1}" type="datetime1">
              <a:rPr lang="en-US" smtClean="0"/>
              <a:t>23-Jul-20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4A65-960D-4AA0-AB3D-C2E7B644B42C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kabirm176@gmail.com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7E14-2DE0-47A0-8B3B-A39AE59F8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A9AA00-45E1-491F-A74E-F919A49E6915}"/>
              </a:ext>
            </a:extLst>
          </p:cNvPr>
          <p:cNvSpPr txBox="1"/>
          <p:nvPr/>
        </p:nvSpPr>
        <p:spPr>
          <a:xfrm>
            <a:off x="2945299" y="1290930"/>
            <a:ext cx="5675243" cy="1200998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9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49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cer\Desktop\sarup1\picture\Flower.jpg">
            <a:extLst>
              <a:ext uri="{FF2B5EF4-FFF2-40B4-BE49-F238E27FC236}">
                <a16:creationId xmlns:a16="http://schemas.microsoft.com/office/drawing/2014/main" id="{B3B2B4D0-2A3D-4FF0-99A4-55950277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160" y="2568799"/>
            <a:ext cx="6609521" cy="3079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6B7A603-E5DF-4472-8CDB-16E8199171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46BCD880-C806-4E6F-8C06-DBFBCAFECCD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3B6E745E-69F2-4A73-86B0-D3510EDE26E8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B8CE7597-4CB0-4C7C-95DE-6EE97BAF1B06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41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CB23DB-47B7-438D-A338-4605C56B20B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AE1246A6-702F-4601-9B9C-F10EC8FA348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0CFAB71-B914-48A7-A340-687384B66B29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BF2E5CD-B646-4ADF-8F25-4ACE6168AB8D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3518246-2690-463D-8FE0-5190B3CF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472067"/>
            <a:ext cx="6968836" cy="30469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222D33-DE12-428E-9CA8-401D4140C878}"/>
              </a:ext>
            </a:extLst>
          </p:cNvPr>
          <p:cNvSpPr txBox="1"/>
          <p:nvPr/>
        </p:nvSpPr>
        <p:spPr>
          <a:xfrm>
            <a:off x="526473" y="3519055"/>
            <a:ext cx="11360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যজ্ঞ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ঝাঁকুনিতে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ধ্বংশসস্তুপে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আকষ্মিক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ক্ষণস্থায়ী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7238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11</a:t>
            </a:fld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581024" y="2224092"/>
            <a:ext cx="1147603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13FB79-6E54-40CE-B5B6-372D68C69D9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060B0F5C-5376-4B04-83D2-307D2B7A8E5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5CAAE60E-9E07-45E9-9B68-98574DCC5E35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FE9CC70C-773A-4D02-9C78-EE3763F68D28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C397A63-BADC-4DA6-89E3-E6A4429AB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788" y="484909"/>
            <a:ext cx="8714509" cy="33659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80835-5C07-444D-83CF-416AB2F371D0}"/>
              </a:ext>
            </a:extLst>
          </p:cNvPr>
          <p:cNvSpPr txBox="1"/>
          <p:nvPr/>
        </p:nvSpPr>
        <p:spPr>
          <a:xfrm>
            <a:off x="581024" y="4391891"/>
            <a:ext cx="1130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ব্যপকহারে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ভূমিধসের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004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93" y="511812"/>
            <a:ext cx="5474965" cy="25141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13" y="3291580"/>
            <a:ext cx="3838900" cy="434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58" y="420006"/>
            <a:ext cx="5332942" cy="24907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410" y="3079663"/>
            <a:ext cx="4715238" cy="70022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DA104EB-5CFF-4433-9335-E620FB181C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Frame 25">
              <a:extLst>
                <a:ext uri="{FF2B5EF4-FFF2-40B4-BE49-F238E27FC236}">
                  <a16:creationId xmlns:a16="http://schemas.microsoft.com/office/drawing/2014/main" id="{A140752C-6466-4FBC-93E0-C9C9D574B31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C2097ECA-1ACF-4DD8-A7CB-34857C505435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7A9811CC-3CF1-4548-8EF0-4144587D3138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914979-E6C9-447F-99D5-6F5AD89AF190}"/>
              </a:ext>
            </a:extLst>
          </p:cNvPr>
          <p:cNvSpPr txBox="1"/>
          <p:nvPr/>
        </p:nvSpPr>
        <p:spPr>
          <a:xfrm>
            <a:off x="488429" y="3872442"/>
            <a:ext cx="11215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কার্বণ-ডাই-অক্সাইড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গ্রিনহাইস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সিএফসি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এইচসিএফসি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837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type="title"/>
          </p:nvPr>
        </p:nvSpPr>
        <p:spPr>
          <a:xfrm>
            <a:off x="3838777" y="457201"/>
            <a:ext cx="3366656" cy="7914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5" y="1401075"/>
            <a:ext cx="5312028" cy="19984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252" y="3419512"/>
            <a:ext cx="1367759" cy="400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940" y="1302653"/>
            <a:ext cx="5312028" cy="2027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588" y="3386853"/>
            <a:ext cx="965412" cy="359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4" y="3952189"/>
            <a:ext cx="5312028" cy="19984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76" y="3691540"/>
            <a:ext cx="5146685" cy="2224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1977005" y="6103034"/>
            <a:ext cx="1674255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নদী</a:t>
            </a:r>
            <a:r>
              <a:rPr lang="en-US" dirty="0"/>
              <a:t> </a:t>
            </a:r>
            <a:r>
              <a:rPr lang="en-US" dirty="0" err="1"/>
              <a:t>ভরাট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26763" y="6006376"/>
            <a:ext cx="1558344" cy="404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পাহাড়</a:t>
            </a:r>
            <a:r>
              <a:rPr lang="en-US" dirty="0"/>
              <a:t> </a:t>
            </a:r>
            <a:r>
              <a:rPr lang="en-US" dirty="0" err="1"/>
              <a:t>কাটা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C7A7C7-EFD7-4D8A-8CCE-48ABC7274A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E8212CB-1281-4AAD-B486-1120549EE63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33AAFF0F-12FA-43CA-9A8C-36125750CE57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00E4E000-08C6-4D49-84EA-BEFD8B36265D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86990" y="851577"/>
            <a:ext cx="3657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4D2674-7E81-4E6C-A88C-DDBAABF43F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80949ECB-C818-439F-A3A6-2EED65E2219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84C69C8F-7E3E-47C5-8D33-9DD680263F4C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F9EF5C6-4C9E-4F4F-9B2E-814D722C230B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71BCE8D-08FF-4786-B9B8-B1021F3E33C6}"/>
              </a:ext>
            </a:extLst>
          </p:cNvPr>
          <p:cNvSpPr txBox="1">
            <a:spLocks/>
          </p:cNvSpPr>
          <p:nvPr/>
        </p:nvSpPr>
        <p:spPr>
          <a:xfrm>
            <a:off x="1169231" y="2695367"/>
            <a:ext cx="972861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4393" y="1904716"/>
            <a:ext cx="10343213" cy="403187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১.সুনামী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৩.মানুয়ের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13D0A-D4DF-4E5B-9CD0-12B12F6F69CB}"/>
              </a:ext>
            </a:extLst>
          </p:cNvPr>
          <p:cNvGrpSpPr/>
          <p:nvPr/>
        </p:nvGrpSpPr>
        <p:grpSpPr>
          <a:xfrm>
            <a:off x="33208" y="-136518"/>
            <a:ext cx="12192000" cy="6858000"/>
            <a:chOff x="0" y="0"/>
            <a:chExt cx="12192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4237CDCD-AF21-4761-944A-2B93EB5381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718D56C5-0CE7-4432-9B56-B7D574F2CEE5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C2F1008C-EB33-418B-93FC-856FC20E7C48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CE78D8A-70D5-4575-AD90-C619BC7EF21E}"/>
              </a:ext>
            </a:extLst>
          </p:cNvPr>
          <p:cNvSpPr txBox="1"/>
          <p:nvPr/>
        </p:nvSpPr>
        <p:spPr>
          <a:xfrm>
            <a:off x="4527030" y="288918"/>
            <a:ext cx="2398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0291" y="947115"/>
            <a:ext cx="5032607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bn-BD" sz="9600" dirty="0">
                <a:latin typeface="NikoshBAN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B07EB-74D4-4DC6-A473-D0865B9F73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795FD69-A1A7-42AA-847C-D4213216766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B5E3AC4-E9D9-4E7C-9C8F-BCD56E6C6163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04E94C82-3480-4FAC-A86B-C41E13CF59FA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0F4F7A-B485-434E-927E-9F8AC42531A7}"/>
              </a:ext>
            </a:extLst>
          </p:cNvPr>
          <p:cNvSpPr txBox="1"/>
          <p:nvPr/>
        </p:nvSpPr>
        <p:spPr>
          <a:xfrm>
            <a:off x="886691" y="2895600"/>
            <a:ext cx="10349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062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99672" y="1011382"/>
            <a:ext cx="8192655" cy="43996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C02AF0-6FA3-47CE-997A-E9527C20238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3AA99A24-BF49-4064-9E2E-B9481D51369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4E08CF86-0C89-44B3-8AF5-7915D35127D1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ECDFB251-820A-49BA-A8C4-97EE4A44C13D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9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E5A7D7-29EA-4A3E-8312-7A1D2EEE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2" y="166254"/>
            <a:ext cx="12078270" cy="655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94923F-30BE-4FE0-A8FB-989ACE4FC042}"/>
              </a:ext>
            </a:extLst>
          </p:cNvPr>
          <p:cNvSpPr txBox="1"/>
          <p:nvPr/>
        </p:nvSpPr>
        <p:spPr>
          <a:xfrm>
            <a:off x="7241042" y="2104773"/>
            <a:ext cx="3852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as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FC6902-F83F-4732-9B7B-2D59F0C97552}"/>
              </a:ext>
            </a:extLst>
          </p:cNvPr>
          <p:cNvSpPr/>
          <p:nvPr/>
        </p:nvSpPr>
        <p:spPr>
          <a:xfrm>
            <a:off x="866777" y="2724711"/>
            <a:ext cx="409492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as-IN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alt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alt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405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405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30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0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 defTabSz="685800"/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পৌরমডেল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685800"/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Email-shahanajpa69@gmail.com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E7F23E-14ED-40C0-ACCE-B2B5EE975A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03105"/>
            <a:ext cx="2143125" cy="1421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8BEBC2-378F-4452-A4A4-5DF5F98D5ADC}"/>
              </a:ext>
            </a:extLst>
          </p:cNvPr>
          <p:cNvGrpSpPr/>
          <p:nvPr/>
        </p:nvGrpSpPr>
        <p:grpSpPr>
          <a:xfrm>
            <a:off x="49938" y="0"/>
            <a:ext cx="12192000" cy="6858000"/>
            <a:chOff x="0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4E16153-9B57-4A23-BDA7-94F299F0A0D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A5A5FCFC-C787-4699-8357-2FEDA50AAA54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0A31E77-F482-4DA5-90B1-4CCA059A4C14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65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992" y="561583"/>
            <a:ext cx="4710343" cy="27031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2893" y="3787166"/>
            <a:ext cx="4450380" cy="25691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442" y="3653194"/>
            <a:ext cx="4836275" cy="2703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893" y="643624"/>
            <a:ext cx="4450381" cy="25990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2377440"/>
          </a:xfrm>
        </p:spPr>
        <p:txBody>
          <a:bodyPr/>
          <a:lstStyle/>
          <a:p>
            <a:fld id="{0DD57E14-2DE0-47A0-8B3B-A39AE59F878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CB23DB-47B7-438D-A338-4605C56B20B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E1246A6-702F-4601-9B9C-F10EC8FA348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0CFAB71-B914-48A7-A340-687384B66B29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BF2E5CD-B646-4ADF-8F25-4ACE6168AB8D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7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872" y="1255594"/>
            <a:ext cx="6687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Oval 9"/>
          <p:cNvSpPr/>
          <p:nvPr/>
        </p:nvSpPr>
        <p:spPr>
          <a:xfrm>
            <a:off x="3173328" y="2715905"/>
            <a:ext cx="6755195" cy="129837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5C6093-59F6-4D1F-80B1-CED01A78AE8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3AA9914B-202A-4739-B69A-83C7F0969AC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9756A56A-1BE5-4CC0-BEE6-EF7D019CC86A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83322D2-950F-4718-9F89-15BA8C648B90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9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63" y="250084"/>
            <a:ext cx="7125775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9" y="1864261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ষ্ণায়নের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বনর্না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যথা-ভূমিকম্প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ভূমিধ্বস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2B2706-B2CF-4F69-9849-8896AC1CF2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E9F1A261-C037-4BA7-955A-A7875F2F58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A1486DD-A0A5-46D5-B3B5-3E4F190A2988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FC74195-8542-40C2-ABA1-79565B0865FC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4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469" y="474856"/>
            <a:ext cx="4603090" cy="23774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0DD57E14-2DE0-47A0-8B3B-A39AE59F8780}" type="slidenum"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pPr/>
              <a:t>6</a:t>
            </a:fld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09-08-27__nt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39" y="2838912"/>
            <a:ext cx="4889505" cy="2486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disaste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69" y="2975431"/>
            <a:ext cx="4603090" cy="2377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228" y="474856"/>
            <a:ext cx="4831317" cy="22703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1084-B865-4DC3-90F5-986BDB286155}"/>
              </a:ext>
            </a:extLst>
          </p:cNvPr>
          <p:cNvSpPr txBox="1"/>
          <p:nvPr/>
        </p:nvSpPr>
        <p:spPr>
          <a:xfrm>
            <a:off x="609600" y="5352871"/>
            <a:ext cx="1105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বিপর্যস্ত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77C016-34F6-4AF7-97E1-2F81EC510C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4CE38373-EA09-4C6E-8133-CF39BC128E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8E201730-8391-47C6-B37F-094B7408F64C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A4803AEA-9D2D-4DEF-9AB2-B81139827F78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9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CBF5A-C2A1-440D-899F-31B2C46C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155D-02BF-48B9-8105-2DED46CE945B}" type="datetime1">
              <a:rPr lang="en-US" smtClean="0"/>
              <a:t>23-Jul-20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7359-F847-4551-863C-5ECC2074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kabirm176@gmail.com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3946E-1136-4E46-8359-D0F47878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04ED63-11BD-4B74-AE6E-22D697A5D9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7F0F2DD-7BD2-474A-B602-F89E16D5F68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CD976D5-DF2A-4661-BBB0-B1553DE88B95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6243515C-643A-4F8F-AABE-8E61398949C1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3CFD4822-2358-42B1-B4B7-1883C1976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34" y="511374"/>
            <a:ext cx="5062731" cy="2676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DD4CB0-1F46-4637-B44A-9D5FCFF7A3B3}"/>
              </a:ext>
            </a:extLst>
          </p:cNvPr>
          <p:cNvSpPr txBox="1"/>
          <p:nvPr/>
        </p:nvSpPr>
        <p:spPr>
          <a:xfrm>
            <a:off x="803564" y="3541862"/>
            <a:ext cx="10778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অসাবধানতার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দাবদাহের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বনাঞ্চলে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অসাবধানতাই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BE46A2-DE6B-48DC-989A-1C18C5667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04" y="440195"/>
            <a:ext cx="5256696" cy="27000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52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961" y="928424"/>
            <a:ext cx="5554639" cy="1325563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69801"/>
            <a:ext cx="10515600" cy="832513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7E14-2DE0-47A0-8B3B-A39AE59F878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194A5-ADD2-48F5-AD9A-97141D80CB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FA64CBE-EBCA-4FC3-A98B-D372CF6AA9C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40E743C-CBE1-479A-B854-66CB4CBA632F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91C7A16-F001-4291-A610-5225E2950944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4CDEE2-B2D5-4996-ADFA-0909DEA337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EC91E32-C1DB-4116-8B80-6B180D1FE3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1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43615E23-7D94-487A-B9F8-2E2CB2A98C99}"/>
                </a:ext>
              </a:extLst>
            </p:cNvPr>
            <p:cNvSpPr/>
            <p:nvPr/>
          </p:nvSpPr>
          <p:spPr>
            <a:xfrm>
              <a:off x="152400" y="152400"/>
              <a:ext cx="11887200" cy="6553200"/>
            </a:xfrm>
            <a:prstGeom prst="frame">
              <a:avLst>
                <a:gd name="adj1" fmla="val 118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BA08DC9C-420E-4A4C-B771-5DBF6BB358CE}"/>
                </a:ext>
              </a:extLst>
            </p:cNvPr>
            <p:cNvSpPr/>
            <p:nvPr/>
          </p:nvSpPr>
          <p:spPr>
            <a:xfrm>
              <a:off x="304800" y="304800"/>
              <a:ext cx="11596255" cy="6276109"/>
            </a:xfrm>
            <a:prstGeom prst="frame">
              <a:avLst>
                <a:gd name="adj1" fmla="val 11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4FE6E8-780D-4569-881B-5418596673AF}"/>
              </a:ext>
            </a:extLst>
          </p:cNvPr>
          <p:cNvSpPr txBox="1"/>
          <p:nvPr/>
        </p:nvSpPr>
        <p:spPr>
          <a:xfrm>
            <a:off x="692726" y="3998655"/>
            <a:ext cx="1101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নাম।যার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জ়াপানী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শব্দ।সমুদ্রের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কারণে,ভূআলোড়নের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উপকূ্লে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বলে।এর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582E1-2327-44DE-8105-F305A473F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539462"/>
            <a:ext cx="8908472" cy="33829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0965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</TotalTime>
  <Words>510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 মানবসৃষ্ট দুর্যোগ </vt:lpstr>
      <vt:lpstr>দলীয় কাজ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Shadman Labib</cp:lastModifiedBy>
  <cp:revision>148</cp:revision>
  <dcterms:created xsi:type="dcterms:W3CDTF">2013-06-02T15:38:21Z</dcterms:created>
  <dcterms:modified xsi:type="dcterms:W3CDTF">2020-07-23T12:07:28Z</dcterms:modified>
</cp:coreProperties>
</file>