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5" r:id="rId3"/>
    <p:sldId id="287" r:id="rId4"/>
    <p:sldId id="286" r:id="rId5"/>
    <p:sldId id="260" r:id="rId6"/>
    <p:sldId id="261" r:id="rId7"/>
    <p:sldId id="265" r:id="rId8"/>
    <p:sldId id="269" r:id="rId9"/>
    <p:sldId id="270" r:id="rId10"/>
    <p:sldId id="271" r:id="rId11"/>
    <p:sldId id="268" r:id="rId12"/>
    <p:sldId id="273" r:id="rId13"/>
    <p:sldId id="277" r:id="rId14"/>
    <p:sldId id="288" r:id="rId15"/>
    <p:sldId id="289" r:id="rId16"/>
    <p:sldId id="290" r:id="rId17"/>
    <p:sldId id="278" r:id="rId18"/>
    <p:sldId id="279" r:id="rId19"/>
    <p:sldId id="280" r:id="rId20"/>
    <p:sldId id="281" r:id="rId21"/>
    <p:sldId id="291" r:id="rId22"/>
    <p:sldId id="28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0370-6250-4CE0-BF05-27570AEB6D2A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01F3B-AE6E-4BD0-AC33-2732BB811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2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36D5C-4C0D-4CD0-864F-32D6A6B83A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0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2542-1ED9-4BA5-BBF7-F9544D47E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34CAA-E13A-4DFA-9F46-8F1969C4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38623-501B-4F7F-ADF3-14C9052A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83B65-6541-48FE-9F8D-DE1B0E4F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CC56-2BCB-4516-91CE-B73CD20E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9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DE85-E7C7-4B77-BBDC-CFEA637D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35038-F83F-438A-92BA-C2BF2A069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431AD-13D4-4B52-80C4-F1963418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ED359-5501-4642-9F72-A65C2D7C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DCCE6-4721-4C7C-8B4B-B096D8C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52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2FEECD-6B47-4161-B247-CC843263F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7969C-0A17-486B-B8BA-61A4054AE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C3E2-6996-49A1-AAC6-6CD82E02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D2469-E01A-415D-A8EE-3EACA80A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6D039-65F1-40DB-8E76-9A80B621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1AEE-572C-4D2D-99AA-E2B10054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151C-55EE-4C4D-839C-EC18B4CB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58EFA-9F24-45C2-8070-F8C1C687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CE17-6FEC-4392-9A40-E918A90B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E586-E996-43AF-A471-37B98F9C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07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2AC6-C72D-4AE9-881F-C7203975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B7FBC-AE3D-4CA6-A70B-9C30B188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B2E6D-D48D-483E-821B-AC7A7ED2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BE21D-4550-460C-911D-CF7388AA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FBE66-4F4B-48F0-9BAA-64789826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F51D-44B4-4FBB-AD54-CE1FEC7E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4CF0E-C216-438B-B172-C3F0F6887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DB21-F1BD-40AD-8D6D-FB6CA4CEF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EE769-11D2-4DFC-9ED5-4B14E0CC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FB9D8-E785-432D-A7B9-AE8DC3B1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56440-6C8B-4E9B-9686-BDF46E26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2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8704-2F4A-44A6-ACB5-8E2DFC7D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3BB47-C541-4264-A9CD-99D7FA61E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F199F-21E4-4C24-891A-B14106D50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C9FB8-B908-46AB-B200-8D12DCC18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6EBBD-D41F-4B89-9F3D-F9F15CFE6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05166-1EC0-4549-A58E-3DCA5DF9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9C10C-F094-4673-9FE7-B127570C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B41E7-ABA7-457D-9F77-CFE279ED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8279-3E8B-43B8-9488-1539D9E2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6F231-369A-4516-9D13-0CD4D327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13042-2574-40E7-8ABE-343E4567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88B80-D7CD-4D00-B137-099778EB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6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54E45-08AD-4D67-A651-83324DEB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04C3D-3005-46E9-887A-05949DFB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E2F51-94C9-41EC-8027-76B807B7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2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0AB-83B6-4F07-B7EB-A92FFD9A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4266-DBBB-4C72-A4DD-95CB77375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EE507-EA66-413B-A16E-2FE4C000B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61144-20C8-4426-9CE4-ED803070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9AC20-FBB5-432B-9895-ECB12937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7B19B-49FE-41B0-87AA-BC2CAF6A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5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5C44-9E13-4C54-9E56-24071388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9548E-CD8F-4CDA-B957-24A7D7B6E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427A-B436-4CF9-984C-0D169C68A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96002-AF12-468C-9E67-35FFFE72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2E67C-F174-497A-8242-9416D018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9CAAA-DECF-4578-86C3-7E3029B7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0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16000">
              <a:schemeClr val="accent1">
                <a:lumMod val="20000"/>
                <a:lumOff val="80000"/>
              </a:schemeClr>
            </a:gs>
            <a:gs pos="63474">
              <a:schemeClr val="accent5">
                <a:lumMod val="20000"/>
                <a:lumOff val="80000"/>
              </a:schemeClr>
            </a:gs>
            <a:gs pos="48000">
              <a:schemeClr val="accent6">
                <a:lumMod val="20000"/>
                <a:lumOff val="80000"/>
              </a:schemeClr>
            </a:gs>
            <a:gs pos="84948">
              <a:schemeClr val="accent2">
                <a:lumMod val="40000"/>
                <a:lumOff val="60000"/>
              </a:schemeClr>
            </a:gs>
            <a:gs pos="32000">
              <a:schemeClr val="accent2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69634-59A1-4872-9522-F30FC916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950A5-059B-4909-A341-744EE57FB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4584E-96DC-4AE2-8263-5C0F31066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1BB7-0527-4169-9840-A0C3DA32A019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BF1AB-D03C-4253-80B4-C464E5B1A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19DA-1F15-4FE2-B0A5-4E5508C81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F92A-F375-4101-8B61-68E820EEC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4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.jpg">
            <a:extLst>
              <a:ext uri="{FF2B5EF4-FFF2-40B4-BE49-F238E27FC236}">
                <a16:creationId xmlns:a16="http://schemas.microsoft.com/office/drawing/2014/main" id="{515C2CFA-A6CB-4D00-BD76-04448D18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876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83E62-A1D1-489D-A7B7-849EAA6F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9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altLang="en-US" sz="9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altLang="en-US" sz="9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28E86-4739-46F4-B386-BA028A1A4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10596" r="5845" b="11635"/>
          <a:stretch/>
        </p:blipFill>
        <p:spPr>
          <a:xfrm>
            <a:off x="1744394" y="889781"/>
            <a:ext cx="8989255" cy="4357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D90B70-7D2E-4DEB-8921-7D1ACCD4BF82}"/>
              </a:ext>
            </a:extLst>
          </p:cNvPr>
          <p:cNvSpPr txBox="1"/>
          <p:nvPr/>
        </p:nvSpPr>
        <p:spPr>
          <a:xfrm>
            <a:off x="1934307" y="5645053"/>
            <a:ext cx="860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দরুইনে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ঁছ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D26BFC0-A33B-44DC-A509-E525CCEAC3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61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7CF68-B3C9-4767-B52F-B89278BF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9904" r="6077" b="11404"/>
          <a:stretch/>
        </p:blipFill>
        <p:spPr>
          <a:xfrm>
            <a:off x="1589649" y="1097279"/>
            <a:ext cx="8637564" cy="3967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58883-D562-4062-9E01-996FFC03AEF2}"/>
              </a:ext>
            </a:extLst>
          </p:cNvPr>
          <p:cNvSpPr txBox="1"/>
          <p:nvPr/>
        </p:nvSpPr>
        <p:spPr>
          <a:xfrm>
            <a:off x="3727938" y="5114390"/>
            <a:ext cx="38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9884481-2B92-469A-BEDA-6266F83C81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2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FAF0D-330F-4BC8-BD87-9DFEFB1FC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9673" r="6654" b="9558"/>
          <a:stretch/>
        </p:blipFill>
        <p:spPr>
          <a:xfrm>
            <a:off x="1713914" y="1392702"/>
            <a:ext cx="8764172" cy="3798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9C3A36-A784-44BA-BAC9-0F4B17BDD90F}"/>
              </a:ext>
            </a:extLst>
          </p:cNvPr>
          <p:cNvSpPr txBox="1"/>
          <p:nvPr/>
        </p:nvSpPr>
        <p:spPr>
          <a:xfrm>
            <a:off x="2124222" y="5500468"/>
            <a:ext cx="821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F750851-2DA2-4847-AFE6-20FC224428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7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665231" y="519738"/>
            <a:ext cx="8861538" cy="1276062"/>
          </a:xfrm>
          <a:prstGeom prst="doubleWave">
            <a:avLst>
              <a:gd name="adj1" fmla="val 6250"/>
              <a:gd name="adj2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14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14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4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14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3335" y="1795800"/>
            <a:ext cx="6167631" cy="72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93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93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8" t="58119" r="38570" b="-20854"/>
          <a:stretch/>
        </p:blipFill>
        <p:spPr bwMode="auto">
          <a:xfrm>
            <a:off x="3403335" y="2574198"/>
            <a:ext cx="5725553" cy="533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87213489-A28E-428E-808F-CA7C6ECCE5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23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346" y="429491"/>
            <a:ext cx="33697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9226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364A780-6A1B-4BA6-99FC-FD920080C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975" y="479213"/>
            <a:ext cx="590430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7" y="1440144"/>
            <a:ext cx="9905999" cy="514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9364A780-6A1B-4BA6-99FC-FD920080C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6038" y="1651923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3144254" y="390941"/>
            <a:ext cx="55184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F1E1520-7225-4BD2-8B8D-201FC18A63F9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2244" y="4256306"/>
            <a:ext cx="1772529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অস্থির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099" y="4360521"/>
            <a:ext cx="4004341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ব্যাকুল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4635" y="5199309"/>
            <a:ext cx="2080787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ঘাঁটি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504" y="5356923"/>
            <a:ext cx="2541301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ক্যাম্প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483" y="313471"/>
            <a:ext cx="10058400" cy="28623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নিইঃ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CB6BFCB-80E5-49E3-9A98-399B0EBFB0CC}"/>
              </a:ext>
            </a:extLst>
          </p:cNvPr>
          <p:cNvSpPr/>
          <p:nvPr/>
        </p:nvSpPr>
        <p:spPr>
          <a:xfrm>
            <a:off x="-309489" y="26585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2E1B03-6497-4BDB-92FB-DCDEACA1A065}"/>
              </a:ext>
            </a:extLst>
          </p:cNvPr>
          <p:cNvSpPr/>
          <p:nvPr/>
        </p:nvSpPr>
        <p:spPr>
          <a:xfrm>
            <a:off x="5649420" y="3489264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2ED2674-3322-4805-9EB4-6E26FCE2C2A8}"/>
              </a:ext>
            </a:extLst>
          </p:cNvPr>
          <p:cNvSpPr/>
          <p:nvPr/>
        </p:nvSpPr>
        <p:spPr>
          <a:xfrm>
            <a:off x="5649422" y="5591299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11C1E-23DB-4264-9439-5432435CB620}"/>
              </a:ext>
            </a:extLst>
          </p:cNvPr>
          <p:cNvSpPr txBox="1"/>
          <p:nvPr/>
        </p:nvSpPr>
        <p:spPr>
          <a:xfrm>
            <a:off x="2672244" y="3312834"/>
            <a:ext cx="177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38CA520-A66F-40E9-8042-81CE63B10746}"/>
              </a:ext>
            </a:extLst>
          </p:cNvPr>
          <p:cNvSpPr/>
          <p:nvPr/>
        </p:nvSpPr>
        <p:spPr>
          <a:xfrm>
            <a:off x="5649421" y="4505719"/>
            <a:ext cx="1014105" cy="36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9C33E-4F97-4ED3-B959-FC7437CF7AC7}"/>
              </a:ext>
            </a:extLst>
          </p:cNvPr>
          <p:cNvSpPr txBox="1"/>
          <p:nvPr/>
        </p:nvSpPr>
        <p:spPr>
          <a:xfrm>
            <a:off x="7517099" y="3405167"/>
            <a:ext cx="332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09B5C012-EBCD-4241-9C06-2DFE2831C0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5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8" grpId="0" animBg="1"/>
      <p:bldP spid="20" grpId="0"/>
      <p:bldP spid="16" grpId="0" animBg="1"/>
      <p:bldP spid="5" grpId="0" animBg="1"/>
      <p:bldP spid="21" grpId="0" animBg="1"/>
      <p:bldP spid="2" grpId="0"/>
      <p:bldP spid="1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ame 44">
            <a:extLst>
              <a:ext uri="{FF2B5EF4-FFF2-40B4-BE49-F238E27FC236}">
                <a16:creationId xmlns:a16="http://schemas.microsoft.com/office/drawing/2014/main" id="{DAF05364-1655-4BC0-80B4-F4ABAA98BFD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9E10F-0E6B-4F29-8D3F-361FEE308CFA}"/>
              </a:ext>
            </a:extLst>
          </p:cNvPr>
          <p:cNvSpPr txBox="1"/>
          <p:nvPr/>
        </p:nvSpPr>
        <p:spPr>
          <a:xfrm>
            <a:off x="829994" y="471359"/>
            <a:ext cx="10532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3DDDDF74-1833-4F4C-B020-3721F44919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4F1F7-47FB-463D-A384-2CA639CA1282}"/>
              </a:ext>
            </a:extLst>
          </p:cNvPr>
          <p:cNvSpPr txBox="1"/>
          <p:nvPr/>
        </p:nvSpPr>
        <p:spPr>
          <a:xfrm>
            <a:off x="2251059" y="2813295"/>
            <a:ext cx="174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463FB-61EF-4D33-9AE4-7D69EB2FB5D3}"/>
              </a:ext>
            </a:extLst>
          </p:cNvPr>
          <p:cNvSpPr txBox="1"/>
          <p:nvPr/>
        </p:nvSpPr>
        <p:spPr>
          <a:xfrm>
            <a:off x="2750463" y="2813294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7C6705-CF9C-4860-890F-A6E009F53CAA}"/>
              </a:ext>
            </a:extLst>
          </p:cNvPr>
          <p:cNvSpPr/>
          <p:nvPr/>
        </p:nvSpPr>
        <p:spPr>
          <a:xfrm>
            <a:off x="3293106" y="3040626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09A4171-3324-476E-B0C4-5F8ACDCF3A14}"/>
              </a:ext>
            </a:extLst>
          </p:cNvPr>
          <p:cNvSpPr/>
          <p:nvPr/>
        </p:nvSpPr>
        <p:spPr>
          <a:xfrm>
            <a:off x="4921844" y="3039440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4E310-E75B-4E40-B700-42637C1E37E1}"/>
              </a:ext>
            </a:extLst>
          </p:cNvPr>
          <p:cNvSpPr txBox="1"/>
          <p:nvPr/>
        </p:nvSpPr>
        <p:spPr>
          <a:xfrm>
            <a:off x="4253011" y="2819999"/>
            <a:ext cx="9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43D10-0C85-4F02-96BE-86238E0E799B}"/>
              </a:ext>
            </a:extLst>
          </p:cNvPr>
          <p:cNvSpPr txBox="1"/>
          <p:nvPr/>
        </p:nvSpPr>
        <p:spPr>
          <a:xfrm>
            <a:off x="6365541" y="2720961"/>
            <a:ext cx="77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  <a:endParaRPr lang="en-GB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7EEE6-51F8-4F5E-B053-46AC21F9ED93}"/>
              </a:ext>
            </a:extLst>
          </p:cNvPr>
          <p:cNvSpPr txBox="1"/>
          <p:nvPr/>
        </p:nvSpPr>
        <p:spPr>
          <a:xfrm>
            <a:off x="4290806" y="2819999"/>
            <a:ext cx="98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Light" panose="02000000000000000000" pitchFamily="2" charset="0"/>
                <a:cs typeface="NikoshLight" panose="02000000000000000000" pitchFamily="2" charset="0"/>
              </a:rPr>
              <a:t>ত</a:t>
            </a:r>
            <a:endParaRPr lang="en-GB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D433B96-2B37-48A4-AB10-7D4B90D35266}"/>
              </a:ext>
            </a:extLst>
          </p:cNvPr>
          <p:cNvSpPr/>
          <p:nvPr/>
        </p:nvSpPr>
        <p:spPr>
          <a:xfrm>
            <a:off x="7613180" y="3040625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4C623-633B-47DF-9EC8-2F51C7CE8EC7}"/>
              </a:ext>
            </a:extLst>
          </p:cNvPr>
          <p:cNvSpPr txBox="1"/>
          <p:nvPr/>
        </p:nvSpPr>
        <p:spPr>
          <a:xfrm>
            <a:off x="8566904" y="2860117"/>
            <a:ext cx="1379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74F131-56B8-4149-A7BF-8BFBC40E3D5D}"/>
              </a:ext>
            </a:extLst>
          </p:cNvPr>
          <p:cNvSpPr txBox="1"/>
          <p:nvPr/>
        </p:nvSpPr>
        <p:spPr>
          <a:xfrm>
            <a:off x="1757200" y="4245026"/>
            <a:ext cx="258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DB7FB5-3D70-4CC1-B2A5-F9084D26E04E}"/>
              </a:ext>
            </a:extLst>
          </p:cNvPr>
          <p:cNvSpPr txBox="1"/>
          <p:nvPr/>
        </p:nvSpPr>
        <p:spPr>
          <a:xfrm>
            <a:off x="2233119" y="4245025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A5972A52-7875-47DB-9028-54102D1A9627}"/>
              </a:ext>
            </a:extLst>
          </p:cNvPr>
          <p:cNvSpPr/>
          <p:nvPr/>
        </p:nvSpPr>
        <p:spPr>
          <a:xfrm>
            <a:off x="3687187" y="4479648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BFD7F5F-C602-4374-A1BB-CCA98386E44D}"/>
              </a:ext>
            </a:extLst>
          </p:cNvPr>
          <p:cNvSpPr/>
          <p:nvPr/>
        </p:nvSpPr>
        <p:spPr>
          <a:xfrm>
            <a:off x="5315925" y="4478462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55DB73-6BEA-4AAF-B18C-42B3098BD1BB}"/>
              </a:ext>
            </a:extLst>
          </p:cNvPr>
          <p:cNvSpPr txBox="1"/>
          <p:nvPr/>
        </p:nvSpPr>
        <p:spPr>
          <a:xfrm>
            <a:off x="4646602" y="4233862"/>
            <a:ext cx="9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A7E6A5-8150-408A-9057-0D2E8B283C2B}"/>
              </a:ext>
            </a:extLst>
          </p:cNvPr>
          <p:cNvSpPr txBox="1"/>
          <p:nvPr/>
        </p:nvSpPr>
        <p:spPr>
          <a:xfrm>
            <a:off x="6759622" y="4159983"/>
            <a:ext cx="77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  <a:endParaRPr lang="en-GB" sz="5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599D5E-23D9-4976-9EAD-F7B70C34E027}"/>
              </a:ext>
            </a:extLst>
          </p:cNvPr>
          <p:cNvSpPr txBox="1"/>
          <p:nvPr/>
        </p:nvSpPr>
        <p:spPr>
          <a:xfrm>
            <a:off x="4679352" y="4206149"/>
            <a:ext cx="986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Light" panose="02000000000000000000" pitchFamily="2" charset="0"/>
                <a:cs typeface="NikoshLight" panose="02000000000000000000" pitchFamily="2" charset="0"/>
              </a:rPr>
              <a:t>ম</a:t>
            </a:r>
            <a:endParaRPr lang="en-GB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29B77163-A9F1-410D-ACBA-C31B7D36D9E6}"/>
              </a:ext>
            </a:extLst>
          </p:cNvPr>
          <p:cNvSpPr/>
          <p:nvPr/>
        </p:nvSpPr>
        <p:spPr>
          <a:xfrm>
            <a:off x="8007261" y="4479647"/>
            <a:ext cx="899410" cy="389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F6890-B4D6-4A41-B5F1-313170B78D46}"/>
              </a:ext>
            </a:extLst>
          </p:cNvPr>
          <p:cNvSpPr txBox="1"/>
          <p:nvPr/>
        </p:nvSpPr>
        <p:spPr>
          <a:xfrm>
            <a:off x="8999426" y="4259021"/>
            <a:ext cx="221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3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8 -0.0412 L -0.02058 -0.04097 C -0.00625 -0.06088 -0.01237 -0.05555 -0.00365 -0.0618 C -0.00287 -0.06342 -0.00235 -0.06597 -0.00131 -0.06713 C 0.00104 -0.06875 0.00364 -0.06828 0.00599 -0.06944 C 0.00768 -0.0699 0.00924 -0.07106 0.0108 -0.07199 C 0.01328 -0.07361 0.01575 -0.07546 0.01809 -0.07708 C 0.01927 -0.07777 0.02044 -0.07916 0.02174 -0.07963 C 0.03177 -0.08379 0.02578 -0.08171 0.03997 -0.08449 C 0.05455 -0.08379 0.06914 -0.08379 0.08372 -0.08217 C 0.08815 -0.08171 0.08932 -0.07777 0.09349 -0.07453 C 0.0957 -0.07245 0.09856 -0.07245 0.10065 -0.06944 L 0.10794 -0.05926 C 0.10872 -0.05671 0.10937 -0.0537 0.11041 -0.05162 C 0.11145 -0.04953 0.11289 -0.04838 0.11393 -0.04652 C 0.11484 -0.04514 0.11562 -0.04328 0.1164 -0.0412 C 0.1194 -0.02314 0.11744 -0.03055 0.12135 -0.01828 C 0.12265 -0.00046 0.12252 -0.00833 0.12252 0.00463 L 0.12252 0.0051 " pathEditMode="relative" rAng="0" ptsTypes="AAAAAAAAAAAAAAAAAAA">
                                      <p:cBhvr>
                                        <p:cTn id="32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5 L -0.00234 -0.04977 C -0.00013 -0.05787 0.00221 -0.0662 0.00482 -0.07407 C 0.0056 -0.07639 0.00651 -0.07847 0.00768 -0.08009 C 0.00899 -0.08171 0.01042 -0.08195 0.01198 -0.08287 C 0.01341 -0.08519 0.01471 -0.08773 0.01628 -0.08889 C 0.02383 -0.09583 0.02682 -0.0956 0.03516 -0.09769 C 0.05039 -0.09676 0.06589 -0.09653 0.08138 -0.09491 C 0.08386 -0.09468 0.08633 -0.09375 0.08854 -0.09213 C 0.09011 -0.09074 0.09141 -0.08773 0.09284 -0.08611 C 0.09779 -0.08102 0.09792 -0.08542 0.103 -0.07685 C 0.103 -0.07662 0.11393 -0.0544 0.11602 -0.05 C 0.11693 -0.04815 0.11784 -0.0456 0.11888 -0.04398 C 0.12031 -0.04213 0.12201 -0.04051 0.12318 -0.03796 C 0.12578 -0.03357 0.12813 -0.02824 0.13047 -0.02315 C 0.1332 -0.01736 0.14076 -0.00347 0.14076 0.0037 L 0.14076 0.00694 L 0.14076 0.00741 " pathEditMode="relative" rAng="0" ptsTypes="AAAAAAAAAAAAAAAA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00"/>
                            </p:stCondLst>
                            <p:childTnLst>
                              <p:par>
                                <p:cTn id="53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0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4792 L 2.08333E-6 -0.04769 C 0.00586 -0.05486 0.01172 -0.0625 0.01797 -0.06875 C 0.0194 -0.07037 0.02083 -0.07222 0.02252 -0.07361 C 0.02396 -0.07454 0.02552 -0.075 0.02695 -0.0757 C 0.02851 -0.07824 0.02982 -0.08102 0.03164 -0.08287 C 0.03294 -0.08426 0.03463 -0.08426 0.03607 -0.08519 C 0.04987 -0.09398 0.03268 -0.08611 0.05416 -0.09445 L 0.06028 -0.09676 L 0.06627 -0.09884 C 0.07916 -0.09792 0.10833 -0.09722 0.12682 -0.09213 C 0.12864 -0.09167 0.13073 -0.09074 0.13268 -0.08982 C 0.13594 -0.08843 0.1388 -0.08611 0.14179 -0.08519 L 0.14935 -0.08287 C 0.15091 -0.08125 0.15221 -0.07917 0.1539 -0.07824 C 0.1569 -0.07616 0.16041 -0.07616 0.16289 -0.07361 C 0.16601 -0.07037 0.16888 -0.06667 0.172 -0.06412 C 0.18737 -0.05232 0.18034 -0.0588 0.1931 -0.0456 C 0.19896 -0.03982 0.19635 -0.04306 0.20065 -0.03634 C 0.2013 -0.03403 0.20182 -0.03171 0.20221 -0.0294 C 0.20495 -0.01227 0.2026 -0.02245 0.20534 -0.0037 C 0.2056 -0.00116 0.2056 0.00139 0.20677 0.00324 C 0.20781 0.00486 0.21146 0.00555 0.21146 0.00602 L 0.21146 0.00555 " pathEditMode="relative" rAng="0" ptsTypes="AAAAAAAAAAAAAAAAAAAAAA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-0.04167 L -0.01745 -0.04144 C 0.00442 -0.06158 -0.00495 -0.05625 0.00846 -0.0625 C 0.00963 -0.06412 0.01041 -0.06667 0.01211 -0.06783 C 0.01562 -0.06945 0.01966 -0.06898 0.0233 -0.07014 C 0.02591 -0.0706 0.02825 -0.07176 0.0306 -0.07269 C 0.0345 -0.07431 0.03828 -0.07616 0.04179 -0.07778 C 0.04362 -0.07847 0.04544 -0.07986 0.04739 -0.08033 C 0.06289 -0.08449 0.05364 -0.08241 0.07539 -0.08519 C 0.09778 -0.08449 0.12018 -0.08449 0.14258 -0.08287 C 0.14935 -0.08241 0.15117 -0.07847 0.15755 -0.07523 C 0.16094 -0.07315 0.16536 -0.07315 0.16862 -0.07014 L 0.17982 -0.05996 C 0.18099 -0.05741 0.1819 -0.05417 0.18359 -0.05209 C 0.18515 -0.05 0.18737 -0.04884 0.18893 -0.04699 C 0.19036 -0.0456 0.19153 -0.04375 0.19271 -0.04167 C 0.19739 -0.02338 0.1944 -0.03102 0.20039 -0.01852 C 0.20234 -0.0007 0.20221 -0.00857 0.20221 0.0044 L 0.20221 0.00509 " pathEditMode="relative" rAng="0" ptsTypes="AAAAAAAAAAAAAAAAAAA">
                                      <p:cBhvr>
                                        <p:cTn id="94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4699 L -0.00234 -0.04676 C -0.00026 -0.05463 0.00196 -0.0625 0.00443 -0.07014 C 0.00521 -0.07246 0.00599 -0.07431 0.00716 -0.07593 C 0.00834 -0.07755 0.00977 -0.07778 0.0112 -0.07871 C 0.01263 -0.08079 0.01381 -0.08334 0.01537 -0.08449 C 0.02253 -0.09121 0.02539 -0.09097 0.03334 -0.09283 C 0.04779 -0.09213 0.0625 -0.0919 0.07722 -0.09028 C 0.07969 -0.09005 0.08203 -0.08912 0.08412 -0.0875 C 0.08555 -0.08634 0.08685 -0.08334 0.08815 -0.08172 C 0.09284 -0.07685 0.09297 -0.08102 0.09779 -0.07292 C 0.09779 -0.07269 0.10821 -0.05116 0.11029 -0.04699 C 0.11107 -0.04514 0.11198 -0.04259 0.11302 -0.04121 C 0.11433 -0.03935 0.11589 -0.03773 0.11706 -0.03542 C 0.11953 -0.03102 0.12175 -0.02593 0.12396 -0.02107 C 0.12657 -0.01551 0.13386 -0.00209 0.13386 0.00486 L 0.13386 0.0081 L 0.13386 0.00856 " pathEditMode="relative" rAng="0" ptsTypes="AAAAAAAAAAAAAAAAAA">
                                      <p:cBhvr>
                                        <p:cTn id="1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1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700"/>
                            </p:stCondLst>
                            <p:childTnLst>
                              <p:par>
                                <p:cTn id="1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4375 L 1.25E-6 -0.04352 C 0.00586 -0.05069 0.01172 -0.05833 0.01797 -0.06458 C 0.0194 -0.0662 0.02083 -0.06805 0.02252 -0.06944 C 0.02396 -0.07037 0.02552 -0.07083 0.02695 -0.07153 C 0.02851 -0.07407 0.02982 -0.07685 0.03164 -0.0787 C 0.03294 -0.08009 0.03463 -0.08009 0.03607 -0.08102 C 0.04987 -0.08981 0.03268 -0.08194 0.05417 -0.09028 L 0.06029 -0.09259 L 0.06627 -0.09467 C 0.07917 -0.09375 0.10833 -0.09305 0.12682 -0.08796 C 0.12864 -0.0875 0.13073 -0.08657 0.13268 -0.08565 C 0.13594 -0.08426 0.1388 -0.08194 0.1418 -0.08102 L 0.14935 -0.0787 C 0.15091 -0.07708 0.15221 -0.075 0.15391 -0.07407 C 0.1569 -0.07199 0.16042 -0.07199 0.16289 -0.06944 C 0.16601 -0.0662 0.16888 -0.0625 0.172 -0.05995 C 0.18737 -0.04815 0.18034 -0.05463 0.1931 -0.04143 C 0.19896 -0.03565 0.19635 -0.03889 0.20065 -0.03217 C 0.2013 -0.02986 0.20182 -0.02754 0.20221 -0.02523 C 0.20495 -0.0081 0.2026 -0.01828 0.20534 0.00047 C 0.2056 0.00301 0.2056 0.00556 0.20677 0.00741 C 0.20781 0.00903 0.21146 0.00972 0.21146 0.01019 L 0.21146 0.00972 " pathEditMode="relative" rAng="0" ptsTypes="AAAAAAAAAAAAAAAAAAAAAAAA">
                                      <p:cBhvr>
                                        <p:cTn id="1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"/>
                            </p:stCondLst>
                            <p:childTnLst>
                              <p:par>
                                <p:cTn id="1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5" grpId="1"/>
      <p:bldP spid="6" grpId="0" animBg="1"/>
      <p:bldP spid="27" grpId="0" animBg="1"/>
      <p:bldP spid="7" grpId="0"/>
      <p:bldP spid="7" grpId="1"/>
      <p:bldP spid="8" grpId="0"/>
      <p:bldP spid="9" grpId="0"/>
      <p:bldP spid="9" grpId="1"/>
      <p:bldP spid="30" grpId="0" animBg="1"/>
      <p:bldP spid="10" grpId="0"/>
      <p:bldP spid="49" grpId="0"/>
      <p:bldP spid="50" grpId="0"/>
      <p:bldP spid="50" grpId="1"/>
      <p:bldP spid="51" grpId="0" animBg="1"/>
      <p:bldP spid="52" grpId="0" animBg="1"/>
      <p:bldP spid="53" grpId="0"/>
      <p:bldP spid="53" grpId="1"/>
      <p:bldP spid="54" grpId="0"/>
      <p:bldP spid="55" grpId="0"/>
      <p:bldP spid="55" grpId="1"/>
      <p:bldP spid="56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8238" y="989077"/>
            <a:ext cx="8375524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8610" y="3468967"/>
            <a:ext cx="10066707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1।কিন্তু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..………….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649" y="2248497"/>
            <a:ext cx="2764800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গোলাবর্ষণও</a:t>
            </a:r>
            <a:endParaRPr lang="en-US" sz="44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2511" y="4632178"/>
            <a:ext cx="9489784" cy="722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ঘাঁটি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9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9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3193" y="2248497"/>
            <a:ext cx="1276062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endParaRPr lang="en-US" sz="44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2294028-C374-494D-AC5E-05104479B9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40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93 -0.26759 L 0.03828 -0.26759 C -0.08633 -0.26759 -0.23945 -0.15532 -0.23945 -0.06366 L -0.23945 0.1412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58 0.1912 L 0.05143 0.1912 C 0.13711 0.1912 0.24271 0.23333 0.24271 0.26782 L 0.24271 0.34445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/>
      <p:bldP spid="13" grpId="1"/>
      <p:bldP spid="17" grpId="0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730082" y="548515"/>
            <a:ext cx="43272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54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298224" y="1771648"/>
            <a:ext cx="5313298" cy="42396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নামঃ মঞ্জু রানী পাল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E-mail : manju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050986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@       gmail.com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F932A-C13F-41C0-AADF-10961EE45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6" t="17160" r="19077" b="46314"/>
          <a:stretch/>
        </p:blipFill>
        <p:spPr>
          <a:xfrm>
            <a:off x="2172885" y="1771648"/>
            <a:ext cx="3114394" cy="393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5893777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5798444" y="2091691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5976934" y="2091691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>
            <a:extLst>
              <a:ext uri="{FF2B5EF4-FFF2-40B4-BE49-F238E27FC236}">
                <a16:creationId xmlns:a16="http://schemas.microsoft.com/office/drawing/2014/main" id="{B066E129-6EC2-47B0-9E1F-8ADB8648B373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858" y="2718262"/>
            <a:ext cx="2317842" cy="27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59" dirty="0"/>
          </a:p>
        </p:txBody>
      </p:sp>
      <p:sp>
        <p:nvSpPr>
          <p:cNvPr id="4" name="TextBox 3"/>
          <p:cNvSpPr txBox="1"/>
          <p:nvPr/>
        </p:nvSpPr>
        <p:spPr>
          <a:xfrm>
            <a:off x="2702932" y="1523913"/>
            <a:ext cx="6531009" cy="77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6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6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65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r>
              <a:rPr lang="en-US" sz="4465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6737" y="4133454"/>
            <a:ext cx="8648862" cy="66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2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পৌছালেন</a:t>
            </a:r>
            <a:r>
              <a:rPr lang="en-US" sz="372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5D74C-9BC8-4DC6-9636-A8FE69842106}"/>
              </a:ext>
            </a:extLst>
          </p:cNvPr>
          <p:cNvSpPr txBox="1"/>
          <p:nvPr/>
        </p:nvSpPr>
        <p:spPr>
          <a:xfrm>
            <a:off x="1986737" y="2529054"/>
            <a:ext cx="7568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4F169-14F1-4C32-9D27-561AC81C0E70}"/>
              </a:ext>
            </a:extLst>
          </p:cNvPr>
          <p:cNvSpPr txBox="1"/>
          <p:nvPr/>
        </p:nvSpPr>
        <p:spPr>
          <a:xfrm>
            <a:off x="1986737" y="3249078"/>
            <a:ext cx="895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70D7D-AC3D-4FF8-8BA3-9E5A4B5CFCD7}"/>
              </a:ext>
            </a:extLst>
          </p:cNvPr>
          <p:cNvSpPr txBox="1"/>
          <p:nvPr/>
        </p:nvSpPr>
        <p:spPr>
          <a:xfrm>
            <a:off x="2068951" y="4742803"/>
            <a:ext cx="848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C0EFE2C-2921-4750-8C77-A63D733ACB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710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2410691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619" y="803748"/>
            <a:ext cx="4073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A14A582-AC62-4F55-84A6-0626515FA46D}"/>
              </a:ext>
            </a:extLst>
          </p:cNvPr>
          <p:cNvSpPr/>
          <p:nvPr/>
        </p:nvSpPr>
        <p:spPr>
          <a:xfrm>
            <a:off x="0" y="18484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19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78AED-F838-48FC-B71F-326D2B4C36F2}"/>
              </a:ext>
            </a:extLst>
          </p:cNvPr>
          <p:cNvSpPr txBox="1"/>
          <p:nvPr/>
        </p:nvSpPr>
        <p:spPr>
          <a:xfrm>
            <a:off x="4414911" y="1525809"/>
            <a:ext cx="3362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F8CC0-01CA-426B-B3A7-25A827409368}"/>
              </a:ext>
            </a:extLst>
          </p:cNvPr>
          <p:cNvSpPr txBox="1"/>
          <p:nvPr/>
        </p:nvSpPr>
        <p:spPr>
          <a:xfrm>
            <a:off x="1270781" y="3749671"/>
            <a:ext cx="9650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ঠেকানো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অধিনায়ক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B35DE75-3271-41EC-AEC1-0893E012C020}"/>
              </a:ext>
            </a:extLst>
          </p:cNvPr>
          <p:cNvSpPr/>
          <p:nvPr/>
        </p:nvSpPr>
        <p:spPr>
          <a:xfrm>
            <a:off x="5950857" y="2500859"/>
            <a:ext cx="290286" cy="1088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409544A-F857-4D78-947B-EBA06DA5AFC6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879D306-8500-4AED-87AE-2A53BFB0E5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11481"/>
            <a:ext cx="6675120" cy="830997"/>
          </a:xfrm>
          <a:prstGeom prst="rect">
            <a:avLst/>
          </a:prstGeom>
          <a:noFill/>
          <a:ln w="571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সবাই ভালো থেকো  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623560"/>
            <a:ext cx="4480560" cy="90486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28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28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2" name="Picture 2" descr="J:\জীবন্ত ছবি\marcheanemone04032509v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695" y="1691640"/>
            <a:ext cx="8811065" cy="4455942"/>
          </a:xfrm>
          <a:prstGeom prst="rect">
            <a:avLst/>
          </a:prstGeom>
          <a:noFill/>
          <a:ln w="19050">
            <a:noFill/>
            <a:prstDash val="sysDash"/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235B0E3-08CF-48C3-9F3A-2C68415D4C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1919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46971" y="1905000"/>
            <a:ext cx="5913120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432089-D017-42C0-94B0-6A33D1895A07}"/>
              </a:ext>
            </a:extLst>
          </p:cNvPr>
          <p:cNvGrpSpPr/>
          <p:nvPr/>
        </p:nvGrpSpPr>
        <p:grpSpPr>
          <a:xfrm>
            <a:off x="4023360" y="462413"/>
            <a:ext cx="4572000" cy="923330"/>
            <a:chOff x="4138863" y="308525"/>
            <a:chExt cx="4572000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138863" y="308525"/>
              <a:ext cx="4572000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202C9250-5100-4C9C-862C-7A075DF9A5DC}"/>
                </a:ext>
              </a:extLst>
            </p:cNvPr>
            <p:cNvSpPr/>
            <p:nvPr/>
          </p:nvSpPr>
          <p:spPr>
            <a:xfrm>
              <a:off x="4596063" y="429696"/>
              <a:ext cx="457200" cy="35665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41780D80-60A4-47C4-97E9-A083D9510CB0}"/>
                </a:ext>
              </a:extLst>
            </p:cNvPr>
            <p:cNvSpPr/>
            <p:nvPr/>
          </p:nvSpPr>
          <p:spPr>
            <a:xfrm>
              <a:off x="8013031" y="471735"/>
              <a:ext cx="381000" cy="35665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AFDAF4-E7E2-4E64-B87D-4DC2AC23B36A}"/>
              </a:ext>
            </a:extLst>
          </p:cNvPr>
          <p:cNvSpPr txBox="1"/>
          <p:nvPr/>
        </p:nvSpPr>
        <p:spPr>
          <a:xfrm>
            <a:off x="1772529" y="1905000"/>
            <a:ext cx="2250831" cy="386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70242-0F1C-4570-AFF2-0A53B449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905001"/>
            <a:ext cx="3110131" cy="35394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192171" y="1120722"/>
            <a:ext cx="3798277" cy="923330"/>
            <a:chOff x="4192171" y="1120722"/>
            <a:chExt cx="3798277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07068" y="1176994"/>
              <a:ext cx="762000" cy="504885"/>
            </a:xfrm>
            <a:prstGeom prst="star5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130390" y="1217399"/>
              <a:ext cx="762000" cy="504885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255729" y="2621590"/>
            <a:ext cx="11662611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২.২.১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২.৪.১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।.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১.3.১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6" name="Frame 5"/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C98CDE-4328-4A7D-9317-B4C2915552CF}"/>
              </a:ext>
            </a:extLst>
          </p:cNvPr>
          <p:cNvSpPr txBox="1"/>
          <p:nvPr/>
        </p:nvSpPr>
        <p:spPr>
          <a:xfrm>
            <a:off x="642435" y="863546"/>
            <a:ext cx="11216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7CBAA-C1B5-4D60-BF0D-7E4389E54DB4}"/>
              </a:ext>
            </a:extLst>
          </p:cNvPr>
          <p:cNvSpPr txBox="1"/>
          <p:nvPr/>
        </p:nvSpPr>
        <p:spPr>
          <a:xfrm>
            <a:off x="1505222" y="3038762"/>
            <a:ext cx="10086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গোলাবর্ষণ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AF4E6-D9FE-4662-AFCA-23B5EFEB3DE8}"/>
              </a:ext>
            </a:extLst>
          </p:cNvPr>
          <p:cNvSpPr txBox="1"/>
          <p:nvPr/>
        </p:nvSpPr>
        <p:spPr>
          <a:xfrm>
            <a:off x="1491165" y="4796390"/>
            <a:ext cx="709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7083583-59F0-4AC9-BD17-4919840704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84" y="1937968"/>
            <a:ext cx="4193077" cy="395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615C3-5A3C-416E-A572-F02AEF037595}"/>
              </a:ext>
            </a:extLst>
          </p:cNvPr>
          <p:cNvSpPr txBox="1"/>
          <p:nvPr/>
        </p:nvSpPr>
        <p:spPr>
          <a:xfrm>
            <a:off x="2417298" y="804980"/>
            <a:ext cx="817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5A96E-46AC-41D0-92EC-046C3BFB9E29}"/>
              </a:ext>
            </a:extLst>
          </p:cNvPr>
          <p:cNvSpPr txBox="1"/>
          <p:nvPr/>
        </p:nvSpPr>
        <p:spPr>
          <a:xfrm>
            <a:off x="4867649" y="3159921"/>
            <a:ext cx="62038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একাই</a:t>
            </a:r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দুর্গ</a:t>
            </a:r>
            <a:endParaRPr lang="en-US" sz="5400" b="1" spc="47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7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400" b="1" spc="47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endParaRPr lang="en-GB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6FC4889-1B75-407E-AF6F-BEDBDF492F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7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FC488-D385-45C9-8C40-9B12B574A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1057" r="5962" b="10711"/>
          <a:stretch/>
        </p:blipFill>
        <p:spPr>
          <a:xfrm>
            <a:off x="2138289" y="1730325"/>
            <a:ext cx="8510954" cy="3376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41767-DD35-4ABE-B2CB-BDF629564625}"/>
              </a:ext>
            </a:extLst>
          </p:cNvPr>
          <p:cNvSpPr txBox="1"/>
          <p:nvPr/>
        </p:nvSpPr>
        <p:spPr>
          <a:xfrm>
            <a:off x="3158196" y="604911"/>
            <a:ext cx="647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60A89-70A7-40F4-A04D-F5A87C029714}"/>
              </a:ext>
            </a:extLst>
          </p:cNvPr>
          <p:cNvSpPr txBox="1"/>
          <p:nvPr/>
        </p:nvSpPr>
        <p:spPr>
          <a:xfrm>
            <a:off x="1899138" y="5556738"/>
            <a:ext cx="875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না।এমনকি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3311A15-F73E-498A-8274-4CE15E86B5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0A26B5-154A-4060-8274-AD05B866B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135" r="6539" b="10481"/>
          <a:stretch/>
        </p:blipFill>
        <p:spPr>
          <a:xfrm>
            <a:off x="1770184" y="731520"/>
            <a:ext cx="9017391" cy="4543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E78A2-43C7-4D6E-9FDF-B515A65CBDB5}"/>
              </a:ext>
            </a:extLst>
          </p:cNvPr>
          <p:cNvSpPr txBox="1"/>
          <p:nvPr/>
        </p:nvSpPr>
        <p:spPr>
          <a:xfrm>
            <a:off x="3662289" y="5803314"/>
            <a:ext cx="486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339A81D-B57A-4221-964F-CCE12DA2E3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47401-E16D-4C30-A606-50E068F2B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t="11750" r="6423" b="11635"/>
          <a:stretch/>
        </p:blipFill>
        <p:spPr>
          <a:xfrm>
            <a:off x="1631851" y="1097280"/>
            <a:ext cx="8539091" cy="3967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97F8D-E623-449E-A0BF-61C0F67514ED}"/>
              </a:ext>
            </a:extLst>
          </p:cNvPr>
          <p:cNvSpPr txBox="1"/>
          <p:nvPr/>
        </p:nvSpPr>
        <p:spPr>
          <a:xfrm>
            <a:off x="2133600" y="5402385"/>
            <a:ext cx="675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EEC411B-9212-4CD8-A839-4BA00D37A0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6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0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507</Words>
  <Application>Microsoft Office PowerPoint</Application>
  <PresentationFormat>Widescreen</PresentationFormat>
  <Paragraphs>74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</vt:lpstr>
      <vt:lpstr>Nirmolu UL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28</cp:revision>
  <dcterms:created xsi:type="dcterms:W3CDTF">2020-06-15T18:17:22Z</dcterms:created>
  <dcterms:modified xsi:type="dcterms:W3CDTF">2020-07-23T17:08:24Z</dcterms:modified>
</cp:coreProperties>
</file>