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A7E97-517A-4837-9897-B82321887FF7}" type="datetimeFigureOut">
              <a:rPr lang="en-US" smtClean="0"/>
              <a:t>23-Jul-20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4363-AD3C-43D2-9B1B-DEF2D108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34C1-BAB1-46E8-AC46-985C35F11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94B67-61D3-46F0-B3FF-B567AD6FF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35845-9FA1-4520-9E5F-E957D2B9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79EC-3ACE-458E-9F64-E4C03DFC9C7C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414C-5287-4C12-BC3E-7341B59D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A25E1-8175-4851-B0EE-D465B3E2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940-08C4-4B26-8E97-B40A3828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535FD-4D01-4029-9974-DC1DF633D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878BA-EDF1-4C11-BC12-F3EBFBFB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E9E6-9D71-42BA-9145-06310FBC6C3E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52D-6E5D-4C5A-B74F-853A2E0C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B422B-C41D-482F-95A7-B2BD5627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1E972-45E0-4D00-8120-D58E7A6BD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98ABA-3B9F-433E-BB88-0A2A21A5C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A9134-6BD6-45E0-B2E2-A32885EF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A2B0-5D64-4C66-9457-3056F6FB4A3B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8DCFC-F7E1-4984-980F-B6772723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1F7F-452A-4646-9468-5709B818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EAB-E7F8-4126-B882-68C1F57A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3AB9-FD55-4B99-BE39-4A959C586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182EF-2EE8-4BF3-85BE-00D24C5B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75FA-AFE2-4859-BAA3-BFD086AF2E10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F3A0-9296-4E64-A839-13DC21D4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3C568-DFDF-4765-B35A-753E7BC8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6069-484B-47A9-967F-6D84F167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8679F-3F49-4E4D-954E-AF420C3C4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A83A3-D41E-4E33-A8ED-8793A0D3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F693-3BC5-4F94-8E30-8D7CFD9A879B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7C67C-7B94-4BE8-AD5C-83826AFE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60D85-C158-4085-B513-9355CB0F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FA8F-CE2C-4132-B435-3076524B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74D43-2A35-42F2-9990-7B9C50327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A8A5C-433B-4AE5-A7D9-6691BCB63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9B79B-C4F1-4B1F-81BE-56A15942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D0E5-8F36-4865-BA8C-2FFB57DA430E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8839-831A-4391-9835-E1247DE2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1061C-B9F0-4D0D-B7F4-272C527D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7D25-C0D6-41DA-BD18-CBD46D44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EDAC-33DD-459F-88DF-334D239B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F6AA-D160-41A5-ADAC-BBC417F3A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7A1AA-92E3-45B4-A2CB-330BA205A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D809F-CD9D-4C9F-9028-685ACA153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80B88-F5F8-4756-8DED-62943481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9CE0-AB72-48A6-BE1A-D43BE3D109A9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43BFC-13DB-45A1-A115-B232EFFF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674A6-EE56-4224-B691-32DD7BDA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2570-2A1F-4299-8B4F-EAF43916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A9E22-7AD0-4D24-B03F-E0B90DF0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9144-D75B-4F99-BC9E-0E2E373E09F8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094C7-3516-4572-A6A2-9E44C19E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E4CF7-8887-43E1-88D3-ECD7138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EF50D-C223-4215-BF1C-F77D208F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7AB0-BA8B-4D56-B440-0CE664F973AB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C9DFA-19BB-4310-838F-D719296F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4765E-F587-454E-B2C1-4A3BE6E2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DED6-8FAD-453B-B97A-DD0DFC24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4DF5-B143-4758-8712-3D33E0C1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A4EB9-6FF2-4F70-A8AB-2683A527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2A5CC-CA7C-4C81-A2A0-D688FB20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4A6F-D57C-4F12-8DAF-5C2C55F758A2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62FC4-13AB-4571-8698-F166F881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D95A8-BA45-4544-AEF6-C63B1E6D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1D27-9738-4550-AC35-1A47CDC9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79743-A94D-4527-8AAA-75F64AC37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C9326-C482-4572-A768-71EEEBE73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58C5D-60B0-4ED7-BFCC-30DA6377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B192-ABBF-409A-B5A6-906D0B60A132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909D0-7731-44F8-9129-5560AD10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M.A AHAD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8D0A5-09B8-4E77-9E0D-8B7EF756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CE115-DB72-4F69-BBC9-0CA92A81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5875E-1DA2-42BA-B4F5-C16158288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DE1F-2FAA-4838-AE6F-BE3A1775C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CF8F6-ACC4-4908-8AA2-A14EA92F5CBE}" type="datetime2">
              <a:rPr lang="en-US" smtClean="0"/>
              <a:t>Thursday, July 23,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0686-5771-4631-8891-5F7E8B54B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463DC-C26D-4D42-8FF0-E655C566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05274-C434-439A-A897-F71F0578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7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7BC034-B18E-4373-B248-BB4B7C1F19A5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4CB81-E805-47CA-98D8-C05261C2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1084FB62-CAC5-40AC-A7C4-BD87FF624B8B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E0F9C-5615-4E41-8150-978C1D5D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9D623-E6B5-4420-B6D5-505D33AC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D301AC-5A42-4C1F-8C6C-1994386C1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153550"/>
            <a:ext cx="11690251" cy="50221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B4FCAF-185F-4061-B20C-01582EA44058}"/>
              </a:ext>
            </a:extLst>
          </p:cNvPr>
          <p:cNvSpPr/>
          <p:nvPr/>
        </p:nvSpPr>
        <p:spPr>
          <a:xfrm>
            <a:off x="5283415" y="174858"/>
            <a:ext cx="1601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3CB72B-410C-48FE-B159-86EAD79EB640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D39608-B3FB-41E6-9836-C4A34C7156F1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A73D-D0EC-4509-A060-F87C4E95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501380A-932F-41AF-B388-2D8D6C7DCAB0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A2993-643F-456B-A1E8-B8342637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28CE-2144-4D7C-A66E-0F5BD97A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5F098-B5FF-461A-AB5B-6AF77D6E6148}"/>
              </a:ext>
            </a:extLst>
          </p:cNvPr>
          <p:cNvSpPr txBox="1"/>
          <p:nvPr/>
        </p:nvSpPr>
        <p:spPr>
          <a:xfrm>
            <a:off x="602565" y="156448"/>
            <a:ext cx="112400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াৎপর্য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CCC36-AFC0-4496-BAAA-E7DBF055A724}"/>
              </a:ext>
            </a:extLst>
          </p:cNvPr>
          <p:cNvSpPr txBox="1"/>
          <p:nvPr/>
        </p:nvSpPr>
        <p:spPr>
          <a:xfrm>
            <a:off x="550985" y="1140488"/>
            <a:ext cx="110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ন………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6EA80-3BC7-4591-948F-0C12260C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3" y="2011680"/>
            <a:ext cx="6185094" cy="1973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FEAC6-40B2-4D03-9AB0-97BBBFD6D7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5" y="4308575"/>
            <a:ext cx="6224906" cy="1484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F6ADE9-E495-4F13-900A-FA6024875331}"/>
              </a:ext>
            </a:extLst>
          </p:cNvPr>
          <p:cNvSpPr txBox="1"/>
          <p:nvPr/>
        </p:nvSpPr>
        <p:spPr>
          <a:xfrm>
            <a:off x="6588362" y="1786819"/>
            <a:ext cx="5392622" cy="39703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হলো-আল্লাহর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গূণাবলী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সর্বোত্তম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গূণাবলী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চরিত্রবান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্ঠিত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AAEA0D-574F-4916-86F4-895E3D7C901D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68D9D-9FF8-4908-AD2B-4672F4D1C5EF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DA33-E3AA-4C96-82A2-BDF7BF4D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CE3A-A919-4879-A5FA-9D1D20EB604C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C60A2-C266-4FA1-8335-8ECE1B42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191A5-B002-4070-B556-13B1B55C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516E0-746C-4EDD-B7FB-7E7EA2E18AFA}"/>
              </a:ext>
            </a:extLst>
          </p:cNvPr>
          <p:cNvSpPr txBox="1"/>
          <p:nvPr/>
        </p:nvSpPr>
        <p:spPr>
          <a:xfrm>
            <a:off x="495886" y="136525"/>
            <a:ext cx="11296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1200BAEA-FEBF-4276-A64B-DA1B511A62F3}"/>
              </a:ext>
            </a:extLst>
          </p:cNvPr>
          <p:cNvSpPr/>
          <p:nvPr/>
        </p:nvSpPr>
        <p:spPr>
          <a:xfrm>
            <a:off x="309489" y="1447838"/>
            <a:ext cx="11591779" cy="458720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োষ্টার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্থাপণ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A4136E-21F2-43FB-987C-B9BE8D9A19BD}"/>
              </a:ext>
            </a:extLst>
          </p:cNvPr>
          <p:cNvCxnSpPr>
            <a:cxnSpLocks/>
          </p:cNvCxnSpPr>
          <p:nvPr/>
        </p:nvCxnSpPr>
        <p:spPr>
          <a:xfrm>
            <a:off x="126609" y="1237958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0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BA9575-CE21-4F90-8BF6-3163E0DCBC6F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6AF95-F339-470E-A8B0-EDD906BD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C5513A0A-D7CD-4440-A479-806BCFC6555D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BF83-CA09-4DC3-BCDE-87DF9E9B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6C7B-06D8-4824-9EA1-569E12F9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CD55D-785E-40E6-B0B1-C4C88D34DF39}"/>
              </a:ext>
            </a:extLst>
          </p:cNvPr>
          <p:cNvSpPr txBox="1"/>
          <p:nvPr/>
        </p:nvSpPr>
        <p:spPr>
          <a:xfrm>
            <a:off x="464233" y="202047"/>
            <a:ext cx="1131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AB9C8-CAA9-46B0-883F-A52D1731E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2276" r="3542" b="5763"/>
          <a:stretch/>
        </p:blipFill>
        <p:spPr>
          <a:xfrm>
            <a:off x="286042" y="1200255"/>
            <a:ext cx="2826433" cy="476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F034BC-14C3-4519-AA49-FB52160E9957}"/>
              </a:ext>
            </a:extLst>
          </p:cNvPr>
          <p:cNvSpPr/>
          <p:nvPr/>
        </p:nvSpPr>
        <p:spPr>
          <a:xfrm>
            <a:off x="3225017" y="1224969"/>
            <a:ext cx="8549641" cy="3576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গাফ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র্থ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শীল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র্থ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আল্লা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্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্ষমাশীল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তায়ালার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ক্ষমা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অপরিসীম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বড়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ক্ষমা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বলেন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……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B8255-1310-4382-B19C-C6663CE075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08" y="5158505"/>
            <a:ext cx="8634050" cy="1014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80BC9B-340B-4F1A-BD35-52A648DF90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57" y="5045259"/>
            <a:ext cx="8549641" cy="1103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217BC7-08F3-4224-9B06-A3061AEE3145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0F7B44-3DC2-43EB-8B53-96852C4AF673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3F10-24F9-4FC6-B5F3-9076D27F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3775A46A-CAEB-45E2-B835-4CC840C2C6D2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B597-5978-4F9E-96DC-51722F07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F220-2DD9-4F28-B691-5321F08D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A4DB3-27E4-4CCE-A010-2B96D70D7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4" r="29980" b="29560"/>
          <a:stretch/>
        </p:blipFill>
        <p:spPr>
          <a:xfrm>
            <a:off x="334397" y="1463040"/>
            <a:ext cx="2873037" cy="4543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8C05F-2F4F-40E0-83CA-B8EE28D61049}"/>
              </a:ext>
            </a:extLst>
          </p:cNvPr>
          <p:cNvSpPr/>
          <p:nvPr/>
        </p:nvSpPr>
        <p:spPr>
          <a:xfrm>
            <a:off x="547179" y="154244"/>
            <a:ext cx="11310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D9C5B9-28CB-4D24-BE21-1EFF9E9B3F80}"/>
              </a:ext>
            </a:extLst>
          </p:cNvPr>
          <p:cNvSpPr/>
          <p:nvPr/>
        </p:nvSpPr>
        <p:spPr>
          <a:xfrm>
            <a:off x="3319976" y="1182158"/>
            <a:ext cx="8537627" cy="4726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খাপেক্ষী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র্থ-আল্লাহ্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মুখাপেক্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ষ্টিজগ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মুখাপেক্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DCA28-3B0F-48A8-B44D-1E6AF75D7AE1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FAA0C-6B54-4133-BB8B-95D8606660C5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42BB3-321F-4948-9D14-1CE24152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1F3BC0AA-C103-492C-B0C3-9583620B92F5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883C-A82B-4BD8-A26A-B900DBF8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8773C-F022-4787-8BFB-9ABBF8B6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D804E-64E1-4702-9950-24F5E48D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9" y="1231362"/>
            <a:ext cx="2711477" cy="452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53EA8C-26A7-488F-86DB-CF8A57D26FE8}"/>
              </a:ext>
            </a:extLst>
          </p:cNvPr>
          <p:cNvSpPr/>
          <p:nvPr/>
        </p:nvSpPr>
        <p:spPr>
          <a:xfrm>
            <a:off x="402174" y="136525"/>
            <a:ext cx="11442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7667CC-BCD4-4DBC-BCFD-E873A903866D}"/>
              </a:ext>
            </a:extLst>
          </p:cNvPr>
          <p:cNvSpPr/>
          <p:nvPr/>
        </p:nvSpPr>
        <p:spPr>
          <a:xfrm>
            <a:off x="3113652" y="1107392"/>
            <a:ext cx="8872022" cy="3799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দয়াবান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রাউফুন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করূণার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নাফরমানি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করূণা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তওবা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52C49F-FFB4-45AB-BE1C-C30F48CDBF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51" y="4938794"/>
            <a:ext cx="8872022" cy="1045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9F106-8F54-4C4E-8C29-BEE3DC6B1F13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0A596E7-5E2F-435E-B319-C591571F5BD5}"/>
              </a:ext>
            </a:extLst>
          </p:cNvPr>
          <p:cNvSpPr/>
          <p:nvPr/>
        </p:nvSpPr>
        <p:spPr>
          <a:xfrm>
            <a:off x="3113652" y="4938794"/>
            <a:ext cx="8872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75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BBEAC-0938-4996-B41C-A7DBAED39F04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F9E1E-993B-4FEA-8387-6D8043AC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FACDBA-ABC1-4AAB-A403-DE16607D76EC}"/>
              </a:ext>
            </a:extLst>
          </p:cNvPr>
          <p:cNvSpPr txBox="1">
            <a:spLocks/>
          </p:cNvSpPr>
          <p:nvPr/>
        </p:nvSpPr>
        <p:spPr>
          <a:xfrm>
            <a:off x="620151" y="6398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71118-B950-4434-9281-9E0519D80769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A28C30-4BC0-4A9F-B6C4-795D00AC9BEC}"/>
              </a:ext>
            </a:extLst>
          </p:cNvPr>
          <p:cNvSpPr txBox="1">
            <a:spLocks/>
          </p:cNvSpPr>
          <p:nvPr/>
        </p:nvSpPr>
        <p:spPr>
          <a:xfrm>
            <a:off x="3929575" y="6394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2B84E-8DE6-4D82-BCE4-816E5835A403}"/>
              </a:ext>
            </a:extLst>
          </p:cNvPr>
          <p:cNvSpPr/>
          <p:nvPr/>
        </p:nvSpPr>
        <p:spPr>
          <a:xfrm>
            <a:off x="403008" y="187238"/>
            <a:ext cx="11399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44E839-9049-4B90-9C52-EA0B1ACFF8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1" y="1250918"/>
            <a:ext cx="2581275" cy="4825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25CE54-7A0A-44DB-8B64-5D51187DCA07}"/>
              </a:ext>
            </a:extLst>
          </p:cNvPr>
          <p:cNvSpPr/>
          <p:nvPr/>
        </p:nvSpPr>
        <p:spPr>
          <a:xfrm>
            <a:off x="3039790" y="1193827"/>
            <a:ext cx="8898987" cy="35204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E39734-1A94-41E0-83CC-161FD796AB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50" y="4823313"/>
            <a:ext cx="8898988" cy="130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E4A71E-E806-4447-A9DC-721094C00E7D}"/>
              </a:ext>
            </a:extLst>
          </p:cNvPr>
          <p:cNvGrpSpPr/>
          <p:nvPr/>
        </p:nvGrpSpPr>
        <p:grpSpPr>
          <a:xfrm>
            <a:off x="5106573" y="4756890"/>
            <a:ext cx="6832204" cy="1307190"/>
            <a:chOff x="3363350" y="4752379"/>
            <a:chExt cx="8265137" cy="126155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EAD3B-809A-48E4-8D81-E3A0D4523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350" y="4752379"/>
              <a:ext cx="8265137" cy="5334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B14519-C69E-43A6-B8B4-78A022C0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350" y="5299462"/>
              <a:ext cx="8265136" cy="714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351D39-0854-4FDE-B6CC-5F4F092DE38B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2D3831B-8CB6-48AD-80BD-1624B2064DE2}"/>
              </a:ext>
            </a:extLst>
          </p:cNvPr>
          <p:cNvSpPr/>
          <p:nvPr/>
        </p:nvSpPr>
        <p:spPr>
          <a:xfrm>
            <a:off x="2961651" y="4800209"/>
            <a:ext cx="8977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1B67BD-762D-4746-BC0B-6C55ABD96FAE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AB0F3-1F08-42DA-ACF5-5FA5900B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E5569850-F4E1-4B97-B2BF-02BC5BE60FD5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5728-FFD3-4273-9622-99109889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4A0C-3B53-455A-AFB8-1F83DD42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68A5B-9F27-48E4-99D2-73DFB21CDB77}"/>
              </a:ext>
            </a:extLst>
          </p:cNvPr>
          <p:cNvSpPr/>
          <p:nvPr/>
        </p:nvSpPr>
        <p:spPr>
          <a:xfrm>
            <a:off x="367971" y="178729"/>
            <a:ext cx="11456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আ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0C3DF-AB2A-408F-B4DA-11878D97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346737" y="1395397"/>
            <a:ext cx="2790358" cy="4467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58392C-29C8-41DC-9126-D251DDB3D9C7}"/>
              </a:ext>
            </a:extLst>
          </p:cNvPr>
          <p:cNvSpPr/>
          <p:nvPr/>
        </p:nvSpPr>
        <p:spPr>
          <a:xfrm>
            <a:off x="3244681" y="1395397"/>
            <a:ext cx="8558113" cy="45833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র্থ-নিরাপত্তা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দানকারী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ষণকারী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র্থ-আল্লাহ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আশ্রয়স্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শয়তানের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কুমন্ত্রণা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37BBB2-6328-42E1-A73A-18174CBEA5C7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0204F-042F-422F-9D8F-6926E477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fld id="{CF0C5F43-D907-4FD9-85D2-B4489F86A369}" type="datetime2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BC4AB-FA78-4AC0-AEBE-446C19C4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79759-65B9-47A9-9A98-D1AA231D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fld id="{C5505274-C434-439A-A897-F71F0578B73F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17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AF4F56-6EC2-4784-B3C2-7AC7756A92B5}"/>
              </a:ext>
            </a:extLst>
          </p:cNvPr>
          <p:cNvCxnSpPr>
            <a:cxnSpLocks/>
          </p:cNvCxnSpPr>
          <p:nvPr/>
        </p:nvCxnSpPr>
        <p:spPr>
          <a:xfrm>
            <a:off x="164124" y="786954"/>
            <a:ext cx="11943471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5BFB38-462D-407E-A304-0313355DC661}"/>
              </a:ext>
            </a:extLst>
          </p:cNvPr>
          <p:cNvSpPr txBox="1"/>
          <p:nvPr/>
        </p:nvSpPr>
        <p:spPr>
          <a:xfrm>
            <a:off x="164124" y="126555"/>
            <a:ext cx="11873131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বলি............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DB29AC-A3F4-49C8-BEA9-BBE5DCDB6D40}"/>
              </a:ext>
            </a:extLst>
          </p:cNvPr>
          <p:cNvSpPr/>
          <p:nvPr/>
        </p:nvSpPr>
        <p:spPr>
          <a:xfrm>
            <a:off x="206328" y="906772"/>
            <a:ext cx="11749616" cy="4474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আসমাউল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হুসনা</a:t>
            </a: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7284CF-AE4B-41B7-A6CB-C6CE89F4E55D}"/>
              </a:ext>
            </a:extLst>
          </p:cNvPr>
          <p:cNvSpPr/>
          <p:nvPr/>
        </p:nvSpPr>
        <p:spPr>
          <a:xfrm>
            <a:off x="8460476" y="1559444"/>
            <a:ext cx="3491732" cy="3995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স্বত্তাবাচক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bn-IN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CF90C4-2748-406C-BE70-A7728BF77F5E}"/>
              </a:ext>
            </a:extLst>
          </p:cNvPr>
          <p:cNvSpPr/>
          <p:nvPr/>
        </p:nvSpPr>
        <p:spPr>
          <a:xfrm>
            <a:off x="206328" y="2111951"/>
            <a:ext cx="11745880" cy="463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আল্লাহু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মুহাইমিনুন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1C9FC6-0654-4483-85EB-726D9CB72FB9}"/>
              </a:ext>
            </a:extLst>
          </p:cNvPr>
          <p:cNvSpPr/>
          <p:nvPr/>
        </p:nvSpPr>
        <p:spPr>
          <a:xfrm>
            <a:off x="8432125" y="2830319"/>
            <a:ext cx="3520083" cy="4185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স্নেহশীল</a:t>
            </a:r>
            <a:endParaRPr lang="bn-IN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1A76B1-7436-47AC-96CB-923F960B88E5}"/>
              </a:ext>
            </a:extLst>
          </p:cNvPr>
          <p:cNvSpPr/>
          <p:nvPr/>
        </p:nvSpPr>
        <p:spPr>
          <a:xfrm>
            <a:off x="9336116" y="5618951"/>
            <a:ext cx="2535726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D3BA7D-A088-4867-8F46-C35C94AB1961}"/>
              </a:ext>
            </a:extLst>
          </p:cNvPr>
          <p:cNvSpPr/>
          <p:nvPr/>
        </p:nvSpPr>
        <p:spPr>
          <a:xfrm>
            <a:off x="6832098" y="5694680"/>
            <a:ext cx="2170116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421DD5-E2CA-4568-AC59-288CD9C1AA51}"/>
              </a:ext>
            </a:extLst>
          </p:cNvPr>
          <p:cNvSpPr/>
          <p:nvPr/>
        </p:nvSpPr>
        <p:spPr>
          <a:xfrm>
            <a:off x="6789556" y="5684445"/>
            <a:ext cx="2170117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F23B87-2EA1-4BE0-B4E0-BAA208EF5FC0}"/>
              </a:ext>
            </a:extLst>
          </p:cNvPr>
          <p:cNvSpPr/>
          <p:nvPr/>
        </p:nvSpPr>
        <p:spPr>
          <a:xfrm>
            <a:off x="6806591" y="5687321"/>
            <a:ext cx="2466521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4640FD-DB3F-4253-A894-66EDDF1ACA4A}"/>
              </a:ext>
            </a:extLst>
          </p:cNvPr>
          <p:cNvSpPr/>
          <p:nvPr/>
        </p:nvSpPr>
        <p:spPr>
          <a:xfrm>
            <a:off x="9327668" y="5567577"/>
            <a:ext cx="2510492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935129-78D5-4F41-B33F-EBCD05573007}"/>
              </a:ext>
            </a:extLst>
          </p:cNvPr>
          <p:cNvSpPr/>
          <p:nvPr/>
        </p:nvSpPr>
        <p:spPr>
          <a:xfrm>
            <a:off x="6806591" y="5673982"/>
            <a:ext cx="2150037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30E3AA-28FF-4013-BC18-23A5075A813B}"/>
              </a:ext>
            </a:extLst>
          </p:cNvPr>
          <p:cNvSpPr/>
          <p:nvPr/>
        </p:nvSpPr>
        <p:spPr>
          <a:xfrm>
            <a:off x="6789556" y="5659489"/>
            <a:ext cx="2137116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D3A6AF-6B08-407E-B7F4-CC0B68B16980}"/>
              </a:ext>
            </a:extLst>
          </p:cNvPr>
          <p:cNvSpPr/>
          <p:nvPr/>
        </p:nvSpPr>
        <p:spPr>
          <a:xfrm>
            <a:off x="6816523" y="5660213"/>
            <a:ext cx="2364121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B74016-D55B-4E30-B2FC-539A10586C64}"/>
              </a:ext>
            </a:extLst>
          </p:cNvPr>
          <p:cNvSpPr/>
          <p:nvPr/>
        </p:nvSpPr>
        <p:spPr>
          <a:xfrm>
            <a:off x="223060" y="3389505"/>
            <a:ext cx="11745880" cy="484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শরিফে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গুণবাচক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7731A0-C4DD-42A1-B01F-603AB20417AF}"/>
              </a:ext>
            </a:extLst>
          </p:cNvPr>
          <p:cNvSpPr/>
          <p:nvPr/>
        </p:nvSpPr>
        <p:spPr>
          <a:xfrm>
            <a:off x="5124498" y="4158734"/>
            <a:ext cx="3218106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(গ)৮৬টি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E32CDF-41E4-4A46-8142-36C7A47B3305}"/>
              </a:ext>
            </a:extLst>
          </p:cNvPr>
          <p:cNvSpPr/>
          <p:nvPr/>
        </p:nvSpPr>
        <p:spPr>
          <a:xfrm>
            <a:off x="8460476" y="4154379"/>
            <a:ext cx="3491732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(ঘ) ৯৯টি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67164C-897D-4D74-B80A-5601A6235EDB}"/>
              </a:ext>
            </a:extLst>
          </p:cNvPr>
          <p:cNvSpPr/>
          <p:nvPr/>
        </p:nvSpPr>
        <p:spPr>
          <a:xfrm>
            <a:off x="2558033" y="4165592"/>
            <a:ext cx="2476946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১০২টি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C7EAC9-AC72-4A88-B518-38028B8D4D1C}"/>
              </a:ext>
            </a:extLst>
          </p:cNvPr>
          <p:cNvSpPr/>
          <p:nvPr/>
        </p:nvSpPr>
        <p:spPr>
          <a:xfrm>
            <a:off x="284651" y="4156534"/>
            <a:ext cx="2205331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১০৫টি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60DF68-35B1-4C04-A22B-E5B937D82277}"/>
              </a:ext>
            </a:extLst>
          </p:cNvPr>
          <p:cNvSpPr/>
          <p:nvPr/>
        </p:nvSpPr>
        <p:spPr>
          <a:xfrm>
            <a:off x="6768651" y="5560173"/>
            <a:ext cx="2142975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FC3E4D-34D7-42A9-968C-E08C847B0628}"/>
              </a:ext>
            </a:extLst>
          </p:cNvPr>
          <p:cNvSpPr/>
          <p:nvPr/>
        </p:nvSpPr>
        <p:spPr>
          <a:xfrm>
            <a:off x="6764879" y="5703603"/>
            <a:ext cx="2142976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8C7356-7340-47D2-966A-9BF597C101D1}"/>
              </a:ext>
            </a:extLst>
          </p:cNvPr>
          <p:cNvSpPr/>
          <p:nvPr/>
        </p:nvSpPr>
        <p:spPr>
          <a:xfrm>
            <a:off x="6761108" y="5708223"/>
            <a:ext cx="2431780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1578D3-1EAF-426F-ADA8-417019E5074F}"/>
              </a:ext>
            </a:extLst>
          </p:cNvPr>
          <p:cNvSpPr/>
          <p:nvPr/>
        </p:nvSpPr>
        <p:spPr>
          <a:xfrm>
            <a:off x="9331428" y="5575501"/>
            <a:ext cx="2582956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5C857C-357B-4597-ABB5-D35800E9C153}"/>
              </a:ext>
            </a:extLst>
          </p:cNvPr>
          <p:cNvSpPr/>
          <p:nvPr/>
        </p:nvSpPr>
        <p:spPr>
          <a:xfrm>
            <a:off x="206328" y="4721640"/>
            <a:ext cx="11745880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স্নেহশীল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দয়ালু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”।–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8558D07-DD93-4448-A984-AC4E58634B83}"/>
              </a:ext>
            </a:extLst>
          </p:cNvPr>
          <p:cNvSpPr/>
          <p:nvPr/>
        </p:nvSpPr>
        <p:spPr>
          <a:xfrm>
            <a:off x="5124498" y="5252328"/>
            <a:ext cx="3218106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ইয়াসিন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8502EB-78B3-49F4-8489-C924D43F62CA}"/>
              </a:ext>
            </a:extLst>
          </p:cNvPr>
          <p:cNvSpPr/>
          <p:nvPr/>
        </p:nvSpPr>
        <p:spPr>
          <a:xfrm>
            <a:off x="8477209" y="5255204"/>
            <a:ext cx="3491731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  <a:endParaRPr lang="bn-IN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EF37561-056A-46D2-B3B0-6324599C2AB4}"/>
              </a:ext>
            </a:extLst>
          </p:cNvPr>
          <p:cNvSpPr/>
          <p:nvPr/>
        </p:nvSpPr>
        <p:spPr>
          <a:xfrm>
            <a:off x="9331428" y="5698621"/>
            <a:ext cx="2637512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40C6F5-BBD3-4367-ACDF-A8C5DCAB23F4}"/>
              </a:ext>
            </a:extLst>
          </p:cNvPr>
          <p:cNvSpPr/>
          <p:nvPr/>
        </p:nvSpPr>
        <p:spPr>
          <a:xfrm>
            <a:off x="7016490" y="5704341"/>
            <a:ext cx="2150601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100CB4-D027-4649-B17A-72C9706B589B}"/>
              </a:ext>
            </a:extLst>
          </p:cNvPr>
          <p:cNvSpPr/>
          <p:nvPr/>
        </p:nvSpPr>
        <p:spPr>
          <a:xfrm>
            <a:off x="6774319" y="5677923"/>
            <a:ext cx="2350568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561C05-D8C8-4496-9385-7EDC4BFB65CE}"/>
              </a:ext>
            </a:extLst>
          </p:cNvPr>
          <p:cNvSpPr/>
          <p:nvPr/>
        </p:nvSpPr>
        <p:spPr>
          <a:xfrm>
            <a:off x="6785366" y="5702780"/>
            <a:ext cx="2350568" cy="633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6A6176-6B47-41EC-91E5-9F201BB9CD02}"/>
              </a:ext>
            </a:extLst>
          </p:cNvPr>
          <p:cNvSpPr/>
          <p:nvPr/>
        </p:nvSpPr>
        <p:spPr>
          <a:xfrm>
            <a:off x="284651" y="1508743"/>
            <a:ext cx="2205331" cy="4279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AF8C6D4-964A-48B6-A616-9FBC8343E800}"/>
              </a:ext>
            </a:extLst>
          </p:cNvPr>
          <p:cNvSpPr/>
          <p:nvPr/>
        </p:nvSpPr>
        <p:spPr>
          <a:xfrm>
            <a:off x="2558032" y="1522158"/>
            <a:ext cx="2476946" cy="3953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পরিজন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5A1934-D21A-4E58-832F-1897B7421C3E}"/>
              </a:ext>
            </a:extLst>
          </p:cNvPr>
          <p:cNvSpPr/>
          <p:nvPr/>
        </p:nvSpPr>
        <p:spPr>
          <a:xfrm>
            <a:off x="5124498" y="1546062"/>
            <a:ext cx="3218106" cy="401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গুণবাচক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6FEB18-AC44-48BA-ABAD-1C8BC144BA88}"/>
              </a:ext>
            </a:extLst>
          </p:cNvPr>
          <p:cNvSpPr/>
          <p:nvPr/>
        </p:nvSpPr>
        <p:spPr>
          <a:xfrm>
            <a:off x="284652" y="2809085"/>
            <a:ext cx="2205330" cy="451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ক্ষমাশীল</a:t>
            </a:r>
            <a:endParaRPr lang="bn-IN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B8C194-E4CB-42DC-AAE5-03C43B562B3B}"/>
              </a:ext>
            </a:extLst>
          </p:cNvPr>
          <p:cNvSpPr/>
          <p:nvPr/>
        </p:nvSpPr>
        <p:spPr>
          <a:xfrm>
            <a:off x="2558033" y="2793994"/>
            <a:ext cx="2476946" cy="4624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আশ্রয়দাতা</a:t>
            </a:r>
            <a:endParaRPr lang="bn-IN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CCA783-343C-4D1D-A4F8-94F63ECC8D4D}"/>
              </a:ext>
            </a:extLst>
          </p:cNvPr>
          <p:cNvSpPr/>
          <p:nvPr/>
        </p:nvSpPr>
        <p:spPr>
          <a:xfrm>
            <a:off x="5124499" y="2795102"/>
            <a:ext cx="3218106" cy="4326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22829F-F99B-4EA1-B2E0-27BFE3DEAF98}"/>
              </a:ext>
            </a:extLst>
          </p:cNvPr>
          <p:cNvSpPr/>
          <p:nvPr/>
        </p:nvSpPr>
        <p:spPr>
          <a:xfrm>
            <a:off x="2558033" y="5253548"/>
            <a:ext cx="2476946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ইখলাস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3EDA46B-07CE-4D1B-A176-544DFB9E7F8F}"/>
              </a:ext>
            </a:extLst>
          </p:cNvPr>
          <p:cNvSpPr/>
          <p:nvPr/>
        </p:nvSpPr>
        <p:spPr>
          <a:xfrm>
            <a:off x="284651" y="5253549"/>
            <a:ext cx="2205331" cy="3912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বাক্বারা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53563EF-2E89-4170-9AA8-042A11790783}"/>
              </a:ext>
            </a:extLst>
          </p:cNvPr>
          <p:cNvSpPr/>
          <p:nvPr/>
        </p:nvSpPr>
        <p:spPr>
          <a:xfrm>
            <a:off x="126609" y="98476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90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C1A4CD-5111-4104-B0DB-B1B5C4BE39AF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3B02F-9018-4DA2-8658-7FE367BD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7D7382B-4DC2-4441-BED2-EC2E2BE3820F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D0719-1FAF-42ED-BF1D-5F693306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D855-3A14-4B9F-B1B2-A5B6CB72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18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1CA8DF-B26F-4AB2-9A1A-7A4B986A1DAD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AFB32E-BF57-45AF-A8AF-D093BAE8AA51}"/>
              </a:ext>
            </a:extLst>
          </p:cNvPr>
          <p:cNvSpPr txBox="1"/>
          <p:nvPr/>
        </p:nvSpPr>
        <p:spPr>
          <a:xfrm>
            <a:off x="211017" y="154740"/>
            <a:ext cx="1177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C042A6DD-70A3-43EB-B578-90CF01FBEA1D}"/>
              </a:ext>
            </a:extLst>
          </p:cNvPr>
          <p:cNvSpPr/>
          <p:nvPr/>
        </p:nvSpPr>
        <p:spPr>
          <a:xfrm>
            <a:off x="407963" y="1167593"/>
            <a:ext cx="11366695" cy="492366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E8736-0766-4934-B932-14E0676E058B}"/>
              </a:ext>
            </a:extLst>
          </p:cNvPr>
          <p:cNvSpPr txBox="1"/>
          <p:nvPr/>
        </p:nvSpPr>
        <p:spPr>
          <a:xfrm>
            <a:off x="1463040" y="2551837"/>
            <a:ext cx="969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১৫টি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গূণবাচক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11237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866371-A2A1-4C35-805B-49F25F8185D9}"/>
              </a:ext>
            </a:extLst>
          </p:cNvPr>
          <p:cNvSpPr/>
          <p:nvPr/>
        </p:nvSpPr>
        <p:spPr>
          <a:xfrm>
            <a:off x="126609" y="42204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C011-2E29-4C9D-977D-DBEBC6BF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D8960A4-2869-4925-BCA9-76CBEC53052E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6841D-4F54-4ACB-81E4-8C3C6D6B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86AD4-8063-4902-8520-4AD7578E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19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7D1876-0D98-4B2D-8C5F-C8495988F06C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6448DF-E9C5-4034-A6D3-8F7639BB3807}"/>
              </a:ext>
            </a:extLst>
          </p:cNvPr>
          <p:cNvSpPr txBox="1"/>
          <p:nvPr/>
        </p:nvSpPr>
        <p:spPr>
          <a:xfrm>
            <a:off x="126609" y="98467"/>
            <a:ext cx="11938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2B2E41-8851-4467-9C8D-048EC77AE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142876"/>
            <a:ext cx="11708160" cy="49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780B6C-4E70-42AD-A35C-E64E06A67EE5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2A032-C554-4D20-91EB-B63F9D0F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231AB3C-660E-4EE1-B227-8785852522D9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20E4B-5A8C-4A5D-A4F7-EED5E130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2599-1C68-4460-A568-61B8D573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9DB34-10A6-4412-9B73-06942733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181686"/>
            <a:ext cx="5748996" cy="48392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6337B0-CAC7-4657-9659-A3FE6DF5FD4B}"/>
              </a:ext>
            </a:extLst>
          </p:cNvPr>
          <p:cNvCxnSpPr>
            <a:cxnSpLocks/>
          </p:cNvCxnSpPr>
          <p:nvPr/>
        </p:nvCxnSpPr>
        <p:spPr>
          <a:xfrm>
            <a:off x="5880295" y="1181686"/>
            <a:ext cx="0" cy="482521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E94256-1DC9-4102-830A-48230DCF8173}"/>
              </a:ext>
            </a:extLst>
          </p:cNvPr>
          <p:cNvCxnSpPr>
            <a:cxnSpLocks/>
          </p:cNvCxnSpPr>
          <p:nvPr/>
        </p:nvCxnSpPr>
        <p:spPr>
          <a:xfrm>
            <a:off x="5795889" y="1181686"/>
            <a:ext cx="0" cy="483928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F4E40C-7288-4CED-A0B7-0DE03F334CBF}"/>
              </a:ext>
            </a:extLst>
          </p:cNvPr>
          <p:cNvCxnSpPr>
            <a:cxnSpLocks/>
          </p:cNvCxnSpPr>
          <p:nvPr/>
        </p:nvCxnSpPr>
        <p:spPr>
          <a:xfrm>
            <a:off x="5697416" y="1181686"/>
            <a:ext cx="0" cy="48217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0B545-1F25-4BA7-AD04-07AEE2320C7B}"/>
              </a:ext>
            </a:extLst>
          </p:cNvPr>
          <p:cNvSpPr/>
          <p:nvPr/>
        </p:nvSpPr>
        <p:spPr>
          <a:xfrm>
            <a:off x="239152" y="3013662"/>
            <a:ext cx="5425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মোঃ আব্দুল আহাদ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দলুয়া উচ্চ বিদ্যালয় ও মহাবিদ্যালয়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বীরগঞ্জ,দিনাজপুর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Email:abdulahadaraf@gmail.com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Mobile:01733159727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88E691-8552-400F-8472-B14413161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3" t="51692" r="34820" b="25333"/>
          <a:stretch/>
        </p:blipFill>
        <p:spPr>
          <a:xfrm>
            <a:off x="1472420" y="1181686"/>
            <a:ext cx="1882018" cy="1707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8550F5D-2A89-4280-9994-7842D8A43176}"/>
              </a:ext>
            </a:extLst>
          </p:cNvPr>
          <p:cNvSpPr/>
          <p:nvPr/>
        </p:nvSpPr>
        <p:spPr>
          <a:xfrm>
            <a:off x="6180407" y="2335237"/>
            <a:ext cx="5552048" cy="10937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০৫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F852A8-42B2-4230-954B-F1217A7F8AA4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9875394-D7A2-443D-BF97-CBA531D0B67F}"/>
              </a:ext>
            </a:extLst>
          </p:cNvPr>
          <p:cNvSpPr/>
          <p:nvPr/>
        </p:nvSpPr>
        <p:spPr>
          <a:xfrm>
            <a:off x="121919" y="159883"/>
            <a:ext cx="11943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8D27F7-103D-4FA0-BAC0-91EB3B25DAEB}"/>
              </a:ext>
            </a:extLst>
          </p:cNvPr>
          <p:cNvSpPr/>
          <p:nvPr/>
        </p:nvSpPr>
        <p:spPr>
          <a:xfrm>
            <a:off x="126609" y="112543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AAB6D-25DB-4434-955C-960DA87E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EB44B671-6913-4365-B3C0-7E40B3DEFD90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CD39C-3F3F-47A7-A263-DEDF8474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8751-B46C-41E2-8BFB-D58479B3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94274-5350-4414-A384-52A9A793C9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00" y="1634821"/>
            <a:ext cx="3360200" cy="2876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16CDA5-AE90-4DCE-A759-D71B11224847}"/>
              </a:ext>
            </a:extLst>
          </p:cNvPr>
          <p:cNvSpPr txBox="1"/>
          <p:nvPr/>
        </p:nvSpPr>
        <p:spPr>
          <a:xfrm>
            <a:off x="370072" y="196514"/>
            <a:ext cx="1137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4AFFC-73FF-4799-87B8-DA511FCEE3B6}"/>
              </a:ext>
            </a:extLst>
          </p:cNvPr>
          <p:cNvSpPr txBox="1"/>
          <p:nvPr/>
        </p:nvSpPr>
        <p:spPr>
          <a:xfrm>
            <a:off x="334695" y="5477721"/>
            <a:ext cx="1137715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189028-F178-4BD9-85B8-6BEF963B2635}"/>
              </a:ext>
            </a:extLst>
          </p:cNvPr>
          <p:cNvSpPr txBox="1"/>
          <p:nvPr/>
        </p:nvSpPr>
        <p:spPr>
          <a:xfrm>
            <a:off x="603198" y="5526458"/>
            <a:ext cx="1137715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CEA56-615F-4713-B61E-E159E999CC4C}"/>
              </a:ext>
            </a:extLst>
          </p:cNvPr>
          <p:cNvSpPr txBox="1"/>
          <p:nvPr/>
        </p:nvSpPr>
        <p:spPr>
          <a:xfrm>
            <a:off x="370072" y="5519203"/>
            <a:ext cx="1137715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নামগুলোকে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7393F2-9A01-45D9-9C88-C9C2E42DCDC9}"/>
              </a:ext>
            </a:extLst>
          </p:cNvPr>
          <p:cNvSpPr txBox="1"/>
          <p:nvPr/>
        </p:nvSpPr>
        <p:spPr>
          <a:xfrm>
            <a:off x="580543" y="5505842"/>
            <a:ext cx="1137715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DC2A0-46C2-4E04-B085-2D9423E269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3228016"/>
            <a:ext cx="2834172" cy="1771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9948B-7F74-4F21-A269-C50FA85064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2" y="1079799"/>
            <a:ext cx="2829860" cy="2049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A55C90-9D6B-4548-B5B5-3E582D57A79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3228015"/>
            <a:ext cx="2997444" cy="1771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3D4CF3-F850-4CF9-AEAE-E31904142F2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1107281"/>
            <a:ext cx="2997444" cy="201924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1AB512-6F86-451A-B8BA-768D9F279D97}"/>
              </a:ext>
            </a:extLst>
          </p:cNvPr>
          <p:cNvCxnSpPr>
            <a:cxnSpLocks/>
          </p:cNvCxnSpPr>
          <p:nvPr/>
        </p:nvCxnSpPr>
        <p:spPr>
          <a:xfrm>
            <a:off x="126609" y="984738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4F3D39-D14A-431C-BFCA-59D909A40815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7F410A-1A67-4217-9340-A74CF1AC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F7B3044-2734-4A3F-A2AC-E5E8DD9B661B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C59F31-7FC3-4930-BE77-E3FEE5D9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3AE25B-950F-48C3-B68E-AD94AC96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CC908-3F09-4950-9376-6BD2947D8EE9}"/>
              </a:ext>
            </a:extLst>
          </p:cNvPr>
          <p:cNvSpPr txBox="1"/>
          <p:nvPr/>
        </p:nvSpPr>
        <p:spPr>
          <a:xfrm>
            <a:off x="121919" y="140679"/>
            <a:ext cx="1194347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য়……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41478C01-AB6C-4FE6-B90A-A3BF66967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5" y="1981214"/>
            <a:ext cx="10340925" cy="2828421"/>
          </a:xfrm>
          <a:prstGeom prst="roundRect">
            <a:avLst>
              <a:gd name="adj" fmla="val 8594"/>
            </a:avLst>
          </a:prstGeom>
          <a:noFill/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D005ED-637B-43C3-9F84-EA0D3F41FEAC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0C626-FCDE-46BC-9183-839180C64D0A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4C91-36B6-4F0E-86C2-215543BB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C8465E81-6B15-460F-8244-866372609E77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9E9A4-44B0-4BA2-B5C2-049F7CDF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5710-622D-49D6-9CBB-406A3BC0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EC427-D91F-465A-9C9D-7DD912B7B951}"/>
              </a:ext>
            </a:extLst>
          </p:cNvPr>
          <p:cNvSpPr txBox="1"/>
          <p:nvPr/>
        </p:nvSpPr>
        <p:spPr>
          <a:xfrm>
            <a:off x="121919" y="82526"/>
            <a:ext cx="1194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42C02B44-CFCE-49AC-BA09-5F3D35E013CE}"/>
              </a:ext>
            </a:extLst>
          </p:cNvPr>
          <p:cNvSpPr/>
          <p:nvPr/>
        </p:nvSpPr>
        <p:spPr>
          <a:xfrm>
            <a:off x="267287" y="1111320"/>
            <a:ext cx="11648048" cy="505032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া………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আসমাউল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হুসনা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কী-তা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আসমাউল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হুসনার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াৎপর্য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আসমাউল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হুসনা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3DDEF-1D42-4595-8D70-C0515D6A73E9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97F0F3-5811-4DD3-BFB7-A920AA839A85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EFF6-983B-4B32-9A1B-5D7C9335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CC7EA0E-56AE-4ED3-94BB-485EB51903AC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EFB3E-30AA-4010-9475-11015CBD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37565-D170-423D-8E4E-E9F3FBB9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2EFB8-8C24-4732-94F0-51BA86E8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1885071"/>
            <a:ext cx="11535508" cy="4129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29CF26-5394-4410-A63F-E56D2B28137F}"/>
              </a:ext>
            </a:extLst>
          </p:cNvPr>
          <p:cNvCxnSpPr>
            <a:cxnSpLocks/>
          </p:cNvCxnSpPr>
          <p:nvPr/>
        </p:nvCxnSpPr>
        <p:spPr>
          <a:xfrm>
            <a:off x="126609" y="1659989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16CABA-D977-4432-A2CD-AC84ADE9501E}"/>
              </a:ext>
            </a:extLst>
          </p:cNvPr>
          <p:cNvSpPr/>
          <p:nvPr/>
        </p:nvSpPr>
        <p:spPr>
          <a:xfrm>
            <a:off x="128949" y="213439"/>
            <a:ext cx="119434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প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ষ্ঠাটি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15221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CEF87-A57D-4B06-B1FE-FD9404D2A5F0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8C6C0-EDF3-4AE4-81E6-9491CD86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FB34ED1-B135-4E07-96F1-92CE6693CB7A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A3D2-2FFB-42B2-83A9-9F070FCE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7D3DC-6E15-485B-8B21-B53C226F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8E1D9-18DF-4A71-B2B5-975A6BEFEE0A}"/>
              </a:ext>
            </a:extLst>
          </p:cNvPr>
          <p:cNvSpPr txBox="1"/>
          <p:nvPr/>
        </p:nvSpPr>
        <p:spPr>
          <a:xfrm>
            <a:off x="562707" y="0"/>
            <a:ext cx="1118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3C90CD9F-0806-491E-BC3F-0FF647F9392B}"/>
              </a:ext>
            </a:extLst>
          </p:cNvPr>
          <p:cNvSpPr/>
          <p:nvPr/>
        </p:nvSpPr>
        <p:spPr>
          <a:xfrm>
            <a:off x="675249" y="2011679"/>
            <a:ext cx="11071274" cy="3967089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0B1C37-2F35-40D9-BFE6-9AD1DB96CE23}"/>
              </a:ext>
            </a:extLst>
          </p:cNvPr>
          <p:cNvCxnSpPr>
            <a:cxnSpLocks/>
          </p:cNvCxnSpPr>
          <p:nvPr/>
        </p:nvCxnSpPr>
        <p:spPr>
          <a:xfrm>
            <a:off x="124264" y="1158127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F120CE-D82D-4895-84C7-CCA5A334A055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9A4E-9C98-47A9-92B9-936872E5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1F72117-C0E2-4CBE-B1C2-9C8EF9C60C00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80FC1-D643-44A7-912C-AEF3A13C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F0A5-ABE3-402F-A929-53DC428E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66F30-C31E-4498-A36D-D6FF1983D1F4}"/>
              </a:ext>
            </a:extLst>
          </p:cNvPr>
          <p:cNvSpPr txBox="1"/>
          <p:nvPr/>
        </p:nvSpPr>
        <p:spPr>
          <a:xfrm>
            <a:off x="464234" y="262815"/>
            <a:ext cx="1131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াৎপর্য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932DB7-C9D2-44D8-951E-F2A9084C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9" y="2077325"/>
            <a:ext cx="11704321" cy="1833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ADC9B-029E-4A35-B7CD-D9FE6CF2F5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8" y="3981157"/>
            <a:ext cx="11704321" cy="2039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FD8C04-837B-4573-AAEE-A0A65AD428FA}"/>
              </a:ext>
            </a:extLst>
          </p:cNvPr>
          <p:cNvSpPr txBox="1"/>
          <p:nvPr/>
        </p:nvSpPr>
        <p:spPr>
          <a:xfrm>
            <a:off x="121919" y="1163146"/>
            <a:ext cx="11943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ন………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DD7239-D6EE-4FB7-B047-08AC99825016}"/>
              </a:ext>
            </a:extLst>
          </p:cNvPr>
          <p:cNvCxnSpPr>
            <a:cxnSpLocks/>
          </p:cNvCxnSpPr>
          <p:nvPr/>
        </p:nvCxnSpPr>
        <p:spPr>
          <a:xfrm>
            <a:off x="126609" y="1041010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F2F63-0A8E-419C-9AA7-4121978F5101}"/>
              </a:ext>
            </a:extLst>
          </p:cNvPr>
          <p:cNvSpPr/>
          <p:nvPr/>
        </p:nvSpPr>
        <p:spPr>
          <a:xfrm>
            <a:off x="126609" y="98475"/>
            <a:ext cx="11943471" cy="6187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560C7-99C6-4071-840D-DFF5F5C4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4B44B49-8498-400D-A288-F02345278987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Thursday, July 23,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D42DB-B7DE-40B3-B9F6-EF24ACC2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0E69-53E5-44BB-893E-1684D903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5505274-C434-439A-A897-F71F0578B73F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BFF65-B8F9-4CBB-B7D6-7D431714CBAF}"/>
              </a:ext>
            </a:extLst>
          </p:cNvPr>
          <p:cNvSpPr txBox="1"/>
          <p:nvPr/>
        </p:nvSpPr>
        <p:spPr>
          <a:xfrm>
            <a:off x="534570" y="151037"/>
            <a:ext cx="112541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াৎপর্য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83312B1-F9EE-4992-A844-7EED47702D84}"/>
              </a:ext>
            </a:extLst>
          </p:cNvPr>
          <p:cNvSpPr/>
          <p:nvPr/>
        </p:nvSpPr>
        <p:spPr>
          <a:xfrm rot="5400000">
            <a:off x="4957067" y="-815376"/>
            <a:ext cx="4969488" cy="9012703"/>
          </a:xfrm>
          <a:prstGeom prst="wedgeRectCallout">
            <a:avLst>
              <a:gd name="adj1" fmla="val -15284"/>
              <a:gd name="adj2" fmla="val 623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BCA75-F43E-49D6-8A43-6FD655C4421C}"/>
              </a:ext>
            </a:extLst>
          </p:cNvPr>
          <p:cNvSpPr txBox="1"/>
          <p:nvPr/>
        </p:nvSpPr>
        <p:spPr>
          <a:xfrm>
            <a:off x="3010196" y="1206231"/>
            <a:ext cx="90127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্ষমতা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িষ্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আদেশ-নি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েধ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আল্লাহকে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ডাকলে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ুশি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মোনাজাত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40DA15-E6D7-401A-9630-2D1304E20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r="6913"/>
          <a:stretch/>
        </p:blipFill>
        <p:spPr>
          <a:xfrm>
            <a:off x="403277" y="3429000"/>
            <a:ext cx="2532182" cy="24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F11D74-36DC-4634-B1EB-504DADECB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0" y="1262503"/>
            <a:ext cx="2532182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1040C0-DA02-4AA4-BACF-68A68E65480E}"/>
              </a:ext>
            </a:extLst>
          </p:cNvPr>
          <p:cNvCxnSpPr>
            <a:cxnSpLocks/>
          </p:cNvCxnSpPr>
          <p:nvPr/>
        </p:nvCxnSpPr>
        <p:spPr>
          <a:xfrm>
            <a:off x="126609" y="1097282"/>
            <a:ext cx="119434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1400</Words>
  <Application>Microsoft Office PowerPoint</Application>
  <PresentationFormat>Widescreen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 AHAD</dc:creator>
  <cp:lastModifiedBy>M.A. AHAD</cp:lastModifiedBy>
  <cp:revision>69</cp:revision>
  <dcterms:created xsi:type="dcterms:W3CDTF">2020-07-14T14:01:50Z</dcterms:created>
  <dcterms:modified xsi:type="dcterms:W3CDTF">2020-07-23T14:09:40Z</dcterms:modified>
</cp:coreProperties>
</file>