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3.wav" ContentType="audio/x-wav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5"/>
  </p:notesMasterIdLst>
  <p:sldIdLst>
    <p:sldId id="286" r:id="rId2"/>
    <p:sldId id="284" r:id="rId3"/>
    <p:sldId id="260" r:id="rId4"/>
    <p:sldId id="257" r:id="rId5"/>
    <p:sldId id="283" r:id="rId6"/>
    <p:sldId id="268" r:id="rId7"/>
    <p:sldId id="262" r:id="rId8"/>
    <p:sldId id="258" r:id="rId9"/>
    <p:sldId id="261" r:id="rId10"/>
    <p:sldId id="269" r:id="rId11"/>
    <p:sldId id="264" r:id="rId12"/>
    <p:sldId id="267" r:id="rId13"/>
    <p:sldId id="274" r:id="rId14"/>
    <p:sldId id="266" r:id="rId15"/>
    <p:sldId id="275" r:id="rId16"/>
    <p:sldId id="276" r:id="rId17"/>
    <p:sldId id="277" r:id="rId18"/>
    <p:sldId id="278" r:id="rId19"/>
    <p:sldId id="279" r:id="rId20"/>
    <p:sldId id="272" r:id="rId21"/>
    <p:sldId id="273" r:id="rId22"/>
    <p:sldId id="27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>
        <p:scale>
          <a:sx n="75" d="100"/>
          <a:sy n="75" d="100"/>
        </p:scale>
        <p:origin x="-123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6ADCB-F8E7-477B-97B0-3AF001AA020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7AD7355-5B02-4753-9F04-D9C5D14BEF07}">
      <dgm:prSet custT="1"/>
      <dgm:spPr/>
      <dgm:t>
        <a:bodyPr/>
        <a:lstStyle/>
        <a:p>
          <a:pPr algn="ctr" rtl="0"/>
          <a:r>
            <a:rPr lang="bn-BD" sz="3200" b="1" dirty="0" smtClean="0"/>
            <a:t>দলগত কাজ</a:t>
          </a:r>
          <a:endParaRPr lang="en-US" sz="3200" b="1" dirty="0"/>
        </a:p>
      </dgm:t>
    </dgm:pt>
    <dgm:pt modelId="{C623FCF6-C562-4AB8-B455-A34AE2287EBE}" type="parTrans" cxnId="{B6429FA0-2AEB-468D-81B2-D6AC64A01D80}">
      <dgm:prSet/>
      <dgm:spPr/>
      <dgm:t>
        <a:bodyPr/>
        <a:lstStyle/>
        <a:p>
          <a:endParaRPr lang="en-US" sz="2400" b="1"/>
        </a:p>
      </dgm:t>
    </dgm:pt>
    <dgm:pt modelId="{148ED317-E2D9-4CBF-AAB0-1779A132932F}" type="sibTrans" cxnId="{B6429FA0-2AEB-468D-81B2-D6AC64A01D80}">
      <dgm:prSet/>
      <dgm:spPr/>
      <dgm:t>
        <a:bodyPr/>
        <a:lstStyle/>
        <a:p>
          <a:endParaRPr lang="en-US" sz="2400" b="1"/>
        </a:p>
      </dgm:t>
    </dgm:pt>
    <dgm:pt modelId="{BC6E69CB-2407-4DA9-A7D6-1321FA17AEA3}" type="pres">
      <dgm:prSet presAssocID="{E0E6ADCB-F8E7-477B-97B0-3AF001AA02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C045B3-D351-46DE-A3A0-5883383EB338}" type="pres">
      <dgm:prSet presAssocID="{27AD7355-5B02-4753-9F04-D9C5D14BEF0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2B8B0B-93DF-4D2D-9887-1E74A52C0BA0}" type="presOf" srcId="{27AD7355-5B02-4753-9F04-D9C5D14BEF07}" destId="{42C045B3-D351-46DE-A3A0-5883383EB338}" srcOrd="0" destOrd="0" presId="urn:microsoft.com/office/officeart/2005/8/layout/vList2"/>
    <dgm:cxn modelId="{FA081DC8-456E-4609-9905-DD3E7D39FF75}" type="presOf" srcId="{E0E6ADCB-F8E7-477B-97B0-3AF001AA020A}" destId="{BC6E69CB-2407-4DA9-A7D6-1321FA17AEA3}" srcOrd="0" destOrd="0" presId="urn:microsoft.com/office/officeart/2005/8/layout/vList2"/>
    <dgm:cxn modelId="{B6429FA0-2AEB-468D-81B2-D6AC64A01D80}" srcId="{E0E6ADCB-F8E7-477B-97B0-3AF001AA020A}" destId="{27AD7355-5B02-4753-9F04-D9C5D14BEF07}" srcOrd="0" destOrd="0" parTransId="{C623FCF6-C562-4AB8-B455-A34AE2287EBE}" sibTransId="{148ED317-E2D9-4CBF-AAB0-1779A132932F}"/>
    <dgm:cxn modelId="{429CA0B3-C05B-4C3F-8096-BA7B48EC6FA1}" type="presParOf" srcId="{BC6E69CB-2407-4DA9-A7D6-1321FA17AEA3}" destId="{42C045B3-D351-46DE-A3A0-5883383EB33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045B3-D351-46DE-A3A0-5883383EB338}">
      <dsp:nvSpPr>
        <dsp:cNvPr id="0" name=""/>
        <dsp:cNvSpPr/>
      </dsp:nvSpPr>
      <dsp:spPr>
        <a:xfrm>
          <a:off x="0" y="263"/>
          <a:ext cx="7696200" cy="68527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/>
            <a:t>দলগত কাজ</a:t>
          </a:r>
          <a:endParaRPr lang="en-US" sz="3200" b="1" kern="1200" dirty="0"/>
        </a:p>
      </dsp:txBody>
      <dsp:txXfrm>
        <a:off x="33452" y="33715"/>
        <a:ext cx="7629296" cy="618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DE1F1-0073-4876-9C57-395C64C04361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3AD2E-B7FB-437D-AEBB-2D5292B314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50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AD2E-B7FB-437D-AEBB-2D5292B3140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06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AD2E-B7FB-437D-AEBB-2D5292B3140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95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AD2E-B7FB-437D-AEBB-2D5292B3140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21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AD2E-B7FB-437D-AEBB-2D5292B3140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30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AD2E-B7FB-437D-AEBB-2D5292B3140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0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AD2E-B7FB-437D-AEBB-2D5292B3140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25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AD2E-B7FB-437D-AEBB-2D5292B3140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82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AD2E-B7FB-437D-AEBB-2D5292B3140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3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AD2E-B7FB-437D-AEBB-2D5292B3140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72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AD2E-B7FB-437D-AEBB-2D5292B3140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45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AD2E-B7FB-437D-AEBB-2D5292B3140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08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AD2E-B7FB-437D-AEBB-2D5292B3140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31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AD2E-B7FB-437D-AEBB-2D5292B3140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558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AD2E-B7FB-437D-AEBB-2D5292B3140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59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AD2E-B7FB-437D-AEBB-2D5292B3140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30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AD2E-B7FB-437D-AEBB-2D5292B3140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61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AD2E-B7FB-437D-AEBB-2D5292B314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53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AD2E-B7FB-437D-AEBB-2D5292B3140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64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AD2E-B7FB-437D-AEBB-2D5292B3140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88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AD2E-B7FB-437D-AEBB-2D5292B3140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28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AD2E-B7FB-437D-AEBB-2D5292B3140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7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6753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29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793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22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71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9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3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4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5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0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8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2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8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6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88145"/>
            <a:ext cx="6086476" cy="54840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4" y="812800"/>
            <a:ext cx="2676525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2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04800"/>
            <a:ext cx="9372600" cy="6172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হাজ্বের ফরজ ৩টিঃ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১-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হাজ্বের নিয়তে এহরাম বাধা।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২- আরাফার  ময়দানে অবস্থান।</a:t>
            </a:r>
          </a:p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৩-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তাওয়াফে জিয়ারাত।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0">
    <p:wheel spokes="8"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jj_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0"/>
            <a:ext cx="8077200" cy="6306117"/>
          </a:xfrm>
        </p:spPr>
      </p:pic>
      <p:sp>
        <p:nvSpPr>
          <p:cNvPr id="5" name="Rectangle 4"/>
          <p:cNvSpPr/>
          <p:nvPr/>
        </p:nvSpPr>
        <p:spPr>
          <a:xfrm>
            <a:off x="1676400" y="6287869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১-হাজ্বের নিয়তে এহরাম বাধা।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 descr="Hajj_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585906"/>
            <a:ext cx="8040651" cy="54156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1" y="6027003"/>
            <a:ext cx="6629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আরাফার  ময়দানে অবস্থান।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742"/>
            <a:ext cx="8229600" cy="1143000"/>
          </a:xfrm>
        </p:spPr>
        <p:txBody>
          <a:bodyPr>
            <a:normAutofit fontScale="90000"/>
          </a:bodyPr>
          <a:lstStyle/>
          <a:p>
            <a:endParaRPr lang="en-US" sz="7200">
              <a:solidFill>
                <a:srgbClr val="FF0000"/>
              </a:solidFill>
            </a:endParaRPr>
          </a:p>
        </p:txBody>
      </p:sp>
      <p:pic>
        <p:nvPicPr>
          <p:cNvPr id="4" name="Content Placeholder 3" descr="Hajj_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516" y="76200"/>
            <a:ext cx="8201884" cy="6147096"/>
          </a:xfrm>
        </p:spPr>
      </p:pic>
      <p:sp>
        <p:nvSpPr>
          <p:cNvPr id="5" name="Rectangle 4"/>
          <p:cNvSpPr/>
          <p:nvPr/>
        </p:nvSpPr>
        <p:spPr>
          <a:xfrm>
            <a:off x="1295400" y="6019800"/>
            <a:ext cx="6248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৩-তাওয়াফে জিয়ারাত।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jj_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825357" cy="5791200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ajj_5.jpg"/>
          <p:cNvPicPr>
            <a:picLocks noGrp="1" noChangeAspect="1"/>
          </p:cNvPicPr>
          <p:nvPr>
            <p:ph idx="1"/>
          </p:nvPr>
        </p:nvPicPr>
        <p:blipFill>
          <a:blip r:embed="rId3"/>
          <a:srcRect t="13571" r="50459"/>
          <a:stretch>
            <a:fillRect/>
          </a:stretch>
        </p:blipFill>
        <p:spPr>
          <a:xfrm>
            <a:off x="420425" y="457201"/>
            <a:ext cx="7580575" cy="609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895" y="685800"/>
            <a:ext cx="835621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999" y="533400"/>
            <a:ext cx="823494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7600"/>
            <a:ext cx="6347713" cy="13208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Avivdv‡Zi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gq`vb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Content Placeholder 3" descr="Hajj_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1892" y="685801"/>
            <a:ext cx="7894108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29400785"/>
              </p:ext>
            </p:extLst>
          </p:nvPr>
        </p:nvGraphicFramePr>
        <p:xfrm>
          <a:off x="762000" y="76200"/>
          <a:ext cx="76962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Content Placeholder 3" descr="Hajj_9.jpg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4724400" y="3998438"/>
            <a:ext cx="3733800" cy="262413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" y="3998438"/>
            <a:ext cx="3683001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24400" y="91064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Content Placeholder 3" descr="Hajj_5.jpg"/>
          <p:cNvPicPr>
            <a:picLocks noChangeAspect="1"/>
          </p:cNvPicPr>
          <p:nvPr/>
        </p:nvPicPr>
        <p:blipFill>
          <a:blip r:embed="rId11"/>
          <a:srcRect t="13571" r="50459"/>
          <a:stretch>
            <a:fillRect/>
          </a:stretch>
        </p:blipFill>
        <p:spPr>
          <a:xfrm>
            <a:off x="570163" y="923340"/>
            <a:ext cx="3658938" cy="303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924800" cy="1447800"/>
          </a:xfrm>
          <a:solidFill>
            <a:srgbClr val="002060"/>
          </a:solidFill>
          <a:ln w="7620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emwgjøvwni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ivngvwbi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ivnxg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858000" cy="1295400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9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96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endParaRPr lang="en-US" sz="8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endParaRPr lang="en-US" sz="8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0"/>
            <a:ext cx="7086601" cy="302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93578"/>
      </p:ext>
    </p:extLst>
  </p:cSld>
  <p:clrMapOvr>
    <a:masterClrMapping/>
  </p:clrMapOvr>
  <p:transition spd="slow">
    <p:comb dir="vert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"/>
            <a:ext cx="5562600" cy="1142999"/>
          </a:xfrm>
        </p:spPr>
        <p:txBody>
          <a:bodyPr>
            <a:normAutofit fontScale="90000"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	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bn-BD" sz="73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ওয়াজিব </a:t>
            </a:r>
            <a:r>
              <a:rPr lang="bn-BD" sz="73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৫টি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400800" cy="4343400"/>
          </a:xfrm>
        </p:spPr>
        <p:txBody>
          <a:bodyPr>
            <a:normAutofit fontScale="775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bn-BD" sz="6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মাথা মুন্ডন করা</a:t>
            </a:r>
          </a:p>
          <a:p>
            <a:pPr marL="514350" indent="-514350" algn="l">
              <a:buFont typeface="+mj-lt"/>
              <a:buAutoNum type="arabicPeriod"/>
            </a:pPr>
            <a:r>
              <a:rPr lang="bn-BD" sz="6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মু্জদালিফায় আবস্থান</a:t>
            </a:r>
          </a:p>
          <a:p>
            <a:pPr marL="514350" indent="-514350" algn="l">
              <a:buFont typeface="+mj-lt"/>
              <a:buAutoNum type="arabicPeriod"/>
            </a:pPr>
            <a:r>
              <a:rPr lang="bn-BD" sz="6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কংকর নিক্ষেপ</a:t>
            </a:r>
          </a:p>
          <a:p>
            <a:pPr marL="514350" indent="-514350" algn="l">
              <a:buFont typeface="+mj-lt"/>
              <a:buAutoNum type="arabicPeriod"/>
            </a:pPr>
            <a:r>
              <a:rPr lang="bn-BD" sz="6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কুরবানি করা</a:t>
            </a:r>
          </a:p>
          <a:p>
            <a:pPr marL="514350" indent="-514350" algn="l">
              <a:buFont typeface="+mj-lt"/>
              <a:buAutoNum type="arabicPeriod"/>
            </a:pPr>
            <a:r>
              <a:rPr lang="bn-BD" sz="6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বিদায়ি তাওয়াফ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4876800"/>
            <a:ext cx="4419600" cy="1676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066800"/>
            <a:ext cx="3886200" cy="2590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33900" y="2590800"/>
            <a:ext cx="4419600" cy="22098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5800" y="457200"/>
            <a:ext cx="4495800" cy="2057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3810000"/>
            <a:ext cx="3886200" cy="27432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8991600"/>
            <a:ext cx="89154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মাথা মুন্ডন করা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মু্জদালিফায় আবস্থান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কংকর নিক্ষেপ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কুরবানি করা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বিদায়ি তাওয়াফ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148559"/>
            <a:ext cx="270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মূল্যায়ণঃ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381000"/>
            <a:ext cx="7543800" cy="601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667000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কাজঃ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হাজ্বের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ধারাবাহিক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696200" cy="2057400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1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0"/>
            <a:ext cx="6705600" cy="4343400"/>
          </a:xfrm>
        </p:spPr>
      </p:pic>
    </p:spTree>
    <p:extLst>
      <p:ext uri="{BB962C8B-B14F-4D97-AF65-F5344CB8AC3E}">
        <p14:creationId xmlns:p14="http://schemas.microsoft.com/office/powerpoint/2010/main" val="8880714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391400" cy="5791200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gvnv</a:t>
            </a:r>
            <a:r>
              <a:rPr lang="en-US" sz="6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¤§` </a:t>
            </a:r>
            <a:r>
              <a:rPr lang="en-US" sz="6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BwjqvQ</a:t>
            </a:r>
            <a:r>
              <a:rPr lang="en-US" sz="6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6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6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6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6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6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6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6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wÿY</a:t>
            </a:r>
            <a:r>
              <a:rPr lang="en-US" sz="6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kÖxcyi</a:t>
            </a:r>
            <a:r>
              <a:rPr lang="en-US" sz="6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6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viæm</a:t>
            </a:r>
            <a:r>
              <a:rPr lang="en-US" sz="6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mvjvg</a:t>
            </a:r>
            <a:r>
              <a:rPr lang="en-US" sz="6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Bm</a:t>
            </a:r>
            <a:r>
              <a:rPr lang="en-US" sz="6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: `</a:t>
            </a:r>
            <a:r>
              <a:rPr lang="en-US" sz="6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vwLj</a:t>
            </a:r>
            <a:r>
              <a:rPr lang="en-US" sz="6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6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`ª</a:t>
            </a:r>
            <a:r>
              <a:rPr lang="en-US" sz="6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vmv</a:t>
            </a:r>
            <a:r>
              <a:rPr lang="en-US" sz="6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66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533400"/>
            <a:ext cx="3124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SutonnyMJ" pitchFamily="2" charset="0"/>
                <a:cs typeface="NikoshBAN" pitchFamily="2" charset="0"/>
              </a:rPr>
              <a:t>পরিচিতি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971800" y="304800"/>
            <a:ext cx="2819400" cy="115193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533400"/>
            <a:ext cx="4495800" cy="601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শ্রেনীঃ</a:t>
            </a:r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দ</a:t>
            </a:r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kg</a:t>
            </a:r>
            <a:endParaRPr lang="bn-BD" sz="8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bn-BD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বিষয়ঃ</a:t>
            </a:r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wdKn</a:t>
            </a:r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&amp;</a:t>
            </a:r>
            <a:endParaRPr lang="bn-BD" sz="8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33400"/>
            <a:ext cx="4163510" cy="601980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5" y="762000"/>
            <a:ext cx="8629580" cy="5496562"/>
          </a:xfrm>
        </p:spPr>
      </p:pic>
    </p:spTree>
    <p:extLst>
      <p:ext uri="{BB962C8B-B14F-4D97-AF65-F5344CB8AC3E}">
        <p14:creationId xmlns:p14="http://schemas.microsoft.com/office/powerpoint/2010/main" val="195533456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ajj-route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8600" y="152400"/>
            <a:ext cx="3962400" cy="3124200"/>
          </a:xfrm>
        </p:spPr>
      </p:pic>
      <p:pic>
        <p:nvPicPr>
          <p:cNvPr id="5" name="Content Placeholder 3" descr="Hajj_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" y="3390900"/>
            <a:ext cx="4343400" cy="3276600"/>
          </a:xfrm>
          <a:prstGeom prst="rect">
            <a:avLst/>
          </a:prstGeom>
        </p:spPr>
      </p:pic>
      <p:pic>
        <p:nvPicPr>
          <p:cNvPr id="6" name="Content Placeholder 3" descr="Hajj_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152400"/>
            <a:ext cx="4343400" cy="3061076"/>
          </a:xfrm>
          <a:prstGeom prst="rect">
            <a:avLst/>
          </a:prstGeom>
        </p:spPr>
      </p:pic>
      <p:pic>
        <p:nvPicPr>
          <p:cNvPr id="7" name="Picture 2" descr="C:\Program Files\Microsoft Office\MEDIA\CAGCAT10\j0301050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390900"/>
            <a:ext cx="4038599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188200" cy="4343400"/>
          </a:xfrm>
        </p:spPr>
        <p:txBody>
          <a:bodyPr>
            <a:noAutofit/>
          </a:bodyPr>
          <a:lstStyle/>
          <a:p>
            <a:pPr algn="ctr"/>
            <a:r>
              <a:rPr lang="bn-BD" sz="28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7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</a:t>
            </a:r>
            <a:r>
              <a:rPr lang="en-US" sz="28700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¾</a:t>
            </a:r>
            <a:endParaRPr lang="en-US" sz="287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1"/>
            <a:ext cx="8686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i="1" u="sng" dirty="0" smtClean="0">
                <a:latin typeface="NikoshBAN" pitchFamily="2" charset="0"/>
                <a:cs typeface="NikoshBAN" pitchFamily="2" charset="0"/>
              </a:rPr>
              <a:t>আচরনিক উদ্দেশ্যঃ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>
              <a:buFont typeface="Wingdings" pitchFamily="2" charset="2"/>
              <a:buChar char="Ø"/>
            </a:pPr>
            <a:r>
              <a:rPr lang="bn-BD" sz="6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  <a:hlinkClick r:id="rId3" action="ppaction://hlinksldjump"/>
              </a:rPr>
              <a:t>হাজ্ব কী বলতে পারবে।</a:t>
            </a:r>
            <a:endParaRPr lang="bn-BD" sz="60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হাজ্বের ফরজ কয়টি ও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 কি বলতে পারবে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|</a:t>
            </a:r>
            <a:endParaRPr lang="bn-BD" sz="6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হাজ্বের ওয়াজিব সমূহ বলতে পারবে|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9600"/>
            <a:ext cx="8839200" cy="472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হাজ্ব শব্দের আভিধানিক অর্থঃ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সংকল্প করা,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ইচ্ছা করা।</a:t>
            </a:r>
          </a:p>
          <a:p>
            <a:pPr algn="just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ইসলামী পরিভাষায়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হাজ্ব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 দিনসমূহে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কাবা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নির্ধারিত কয়েকটি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 আল্লাহ ও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রাসূলের নির্দেশিত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</TotalTime>
  <Words>166</Words>
  <Application>Microsoft Office PowerPoint</Application>
  <PresentationFormat>On-screen Show (4:3)</PresentationFormat>
  <Paragraphs>59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Facet</vt:lpstr>
      <vt:lpstr>PowerPoint Presentation</vt:lpstr>
      <vt:lpstr>wemwgjøvwni ivngvwbi ivnxg</vt:lpstr>
      <vt:lpstr>‡gvnv¤§` BwjqvQ mnKvix wkÿK `wÿY kÖxcyi `viæm mvjvg Bm: `vwLj gv`ªvmv|</vt:lpstr>
      <vt:lpstr>PowerPoint Presentation</vt:lpstr>
      <vt:lpstr>PowerPoint Presentation</vt:lpstr>
      <vt:lpstr>PowerPoint Presentation</vt:lpstr>
      <vt:lpstr> হা¾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Avivdv‡Zi gq`vb</vt:lpstr>
      <vt:lpstr>PowerPoint Presentation</vt:lpstr>
      <vt:lpstr>               ওয়াজিব ৫টি</vt:lpstr>
      <vt:lpstr>PowerPoint Presentation</vt:lpstr>
      <vt:lpstr>PowerPoint Presentation</vt:lpstr>
      <vt:lpstr>ab¨ev`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Md. Elias 01821989947 comilla</dc:title>
  <dc:creator>elias</dc:creator>
  <cp:lastModifiedBy>Elias</cp:lastModifiedBy>
  <cp:revision>128</cp:revision>
  <dcterms:created xsi:type="dcterms:W3CDTF">2006-08-16T00:00:00Z</dcterms:created>
  <dcterms:modified xsi:type="dcterms:W3CDTF">2020-07-24T10:12:46Z</dcterms:modified>
</cp:coreProperties>
</file>