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310" r:id="rId4"/>
    <p:sldId id="259" r:id="rId5"/>
    <p:sldId id="260" r:id="rId6"/>
    <p:sldId id="299" r:id="rId7"/>
    <p:sldId id="304" r:id="rId8"/>
    <p:sldId id="306" r:id="rId9"/>
    <p:sldId id="301" r:id="rId10"/>
    <p:sldId id="308" r:id="rId11"/>
    <p:sldId id="309" r:id="rId12"/>
    <p:sldId id="303" r:id="rId13"/>
    <p:sldId id="302" r:id="rId14"/>
    <p:sldId id="300" r:id="rId15"/>
    <p:sldId id="307" r:id="rId16"/>
    <p:sldId id="305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726"/>
    <a:srgbClr val="D8BDF4"/>
    <a:srgbClr val="CC99FF"/>
    <a:srgbClr val="CC66FF"/>
    <a:srgbClr val="C3F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7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E040-1837-460A-AD56-42040A73F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5130D-B164-4B92-9C5B-77623F14D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0A515-39EE-4BB6-85B9-CA3A29693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F58-9B3F-4F2C-8343-06FCF42C4F30}" type="datetimeFigureOut">
              <a:rPr lang="en-US" smtClean="0"/>
              <a:t>05/4/2020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59783-54F1-4F48-9E1C-8648D957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520CF-7629-44D6-9DCB-6C682E44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325-9531-4A81-8B64-9224105C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9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6ED93-4C69-4D45-BBDA-D3B0C90F0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AABA4-190E-4EFC-8B70-B94F646DA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9FF7D-3E95-427D-9BEC-E8530A6C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F58-9B3F-4F2C-8343-06FCF42C4F30}" type="datetimeFigureOut">
              <a:rPr lang="en-US" smtClean="0"/>
              <a:t>05/4/2020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B1BE4-F59C-450D-AB07-23E68405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82104-4BDA-4338-93E0-50D8F5036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325-9531-4A81-8B64-9224105C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8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1893A1-41D1-43A8-9AFA-629721085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33354F-4561-4337-8327-05D2E786F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6970A-A8FE-40FB-BC8E-0776B146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F58-9B3F-4F2C-8343-06FCF42C4F30}" type="datetimeFigureOut">
              <a:rPr lang="en-US" smtClean="0"/>
              <a:t>05/4/2020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918DB-0E4F-47F0-AF56-971672AB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BB7EE-09B3-460F-8D7D-4BF67956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325-9531-4A81-8B64-9224105C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3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A904-7901-414C-8E33-4FFD269F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F31A1-8CAF-4DCC-B2BD-37D2918E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2A8BA-4176-4892-8A1D-EC44F191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F58-9B3F-4F2C-8343-06FCF42C4F30}" type="datetimeFigureOut">
              <a:rPr lang="en-US" smtClean="0"/>
              <a:t>05/4/2020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D340C-9C37-415D-A06B-52DE1357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87F7A-DD53-485F-89D0-669D40AA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325-9531-4A81-8B64-9224105C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DE6B9-51A4-44E4-9CAE-E8751C1E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1837F-8537-4EA2-9F5C-866D77793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E1885-BDEB-4503-8046-875BF35A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F58-9B3F-4F2C-8343-06FCF42C4F30}" type="datetimeFigureOut">
              <a:rPr lang="en-US" smtClean="0"/>
              <a:t>05/4/2020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146AE-6775-477B-A495-DEA0B39F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E68E2-B64B-4E58-8509-35EF8B9BA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325-9531-4A81-8B64-9224105C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3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5084-4AB1-46E7-9374-02992FA3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BB5C4-A663-4417-AB32-4D8138309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0FE65-51E7-4803-BDAC-B64E5B399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8B082-6329-4A17-A9E2-527A7FF13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F58-9B3F-4F2C-8343-06FCF42C4F30}" type="datetimeFigureOut">
              <a:rPr lang="en-US" smtClean="0"/>
              <a:t>05/4/2020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3F48A-CF01-4544-97CB-28CB8165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DE5E9-25E7-4B72-9100-3F38F6F4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325-9531-4A81-8B64-9224105C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2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FCC3C-32A5-4CE1-9284-E80A277E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8F4F6-2D0F-4C7A-B8F3-05AF3061D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0DBA1-07C5-4AFB-B879-4DB57C7ED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5D332C-CB4A-4523-A52B-0058F0694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A601D-9E0D-4429-BD97-91EEDEFAA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CEACE8-0868-4483-AEF8-7004892C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F58-9B3F-4F2C-8343-06FCF42C4F30}" type="datetimeFigureOut">
              <a:rPr lang="en-US" smtClean="0"/>
              <a:t>05/4/2020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33FE09-89AA-438F-B41E-DE1A504F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B790A9-2537-42F5-9053-343CFA0F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325-9531-4A81-8B64-9224105C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1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F152E-7CEC-4E6B-8220-3956164D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179E76-3B96-4A73-A838-C705ADD8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F58-9B3F-4F2C-8343-06FCF42C4F30}" type="datetimeFigureOut">
              <a:rPr lang="en-US" smtClean="0"/>
              <a:t>05/4/2020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1FE41-2FCF-42F2-A838-4A2F4963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A160E-C992-4C40-A45A-19FEF97A4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325-9531-4A81-8B64-9224105C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6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1A6877-EA2F-485D-8419-9802124D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F58-9B3F-4F2C-8343-06FCF42C4F30}" type="datetimeFigureOut">
              <a:rPr lang="en-US" smtClean="0"/>
              <a:t>05/4/2020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EFFE7-658C-4512-B007-8845FD53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BEEE8-1143-4631-9625-94DF753F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325-9531-4A81-8B64-9224105C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BD82-0E0F-4DAB-A3A3-0E1BD085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EBEFB-49D8-4D1F-8EDD-67A9AD90D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F152F-2C04-468B-BFB1-508439870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BA800-AA48-4DAF-A38D-44373126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F58-9B3F-4F2C-8343-06FCF42C4F30}" type="datetimeFigureOut">
              <a:rPr lang="en-US" smtClean="0"/>
              <a:t>05/4/2020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D0661-D516-4CAD-93F7-02F020917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E48D-8766-4C93-AB69-1F996EDDE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325-9531-4A81-8B64-9224105C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E245-838D-400F-B955-F01EB612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EC537C-FD5B-497D-B365-44C3E298B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89694-CDC6-4733-9EAF-A17549D4B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8D7A3-3490-4FAF-9EAF-64AC3289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F58-9B3F-4F2C-8343-06FCF42C4F30}" type="datetimeFigureOut">
              <a:rPr lang="en-US" smtClean="0"/>
              <a:t>05/4/2020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DB7A4-F179-4558-A9E0-85041ABF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53B3A-B202-4649-9351-78041FC3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325-9531-4A81-8B64-9224105C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2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8AAE71-B4FB-48BB-949E-13C0F1FD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D7AC1-0E0F-465F-A2EC-867DBF47F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B7C8F-3E82-4E2A-B807-F093371E0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BEF58-9B3F-4F2C-8343-06FCF42C4F30}" type="datetimeFigureOut">
              <a:rPr lang="en-US" smtClean="0"/>
              <a:t>05/4/2020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BE00-76F0-4BFC-9661-0FDCCD78C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A7C29-84D6-4AB6-8B4A-3F7672D63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B6325-9531-4A81-8B64-9224105C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0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হেমন্ত">
            <a:extLst>
              <a:ext uri="{FF2B5EF4-FFF2-40B4-BE49-F238E27FC236}">
                <a16:creationId xmlns:a16="http://schemas.microsoft.com/office/drawing/2014/main" id="{09234745-77D8-4E4E-88B5-9373AB68D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5"/>
          <a:stretch/>
        </p:blipFill>
        <p:spPr bwMode="auto">
          <a:xfrm>
            <a:off x="645042" y="462516"/>
            <a:ext cx="11048072" cy="60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EE4383-6FE4-4DC5-A992-97314BD1D08F}"/>
              </a:ext>
            </a:extLst>
          </p:cNvPr>
          <p:cNvSpPr/>
          <p:nvPr/>
        </p:nvSpPr>
        <p:spPr>
          <a:xfrm>
            <a:off x="645042" y="2316456"/>
            <a:ext cx="1104807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3FB2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2631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প্রাকৃতিক দৃশ্য গ্রামের দৃশ্য শিশু ...">
            <a:extLst>
              <a:ext uri="{FF2B5EF4-FFF2-40B4-BE49-F238E27FC236}">
                <a16:creationId xmlns:a16="http://schemas.microsoft.com/office/drawing/2014/main" id="{9D95A8FE-9F04-4EC6-9993-6D2CD55D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1" y="701749"/>
            <a:ext cx="10292316" cy="555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41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গ্রাম বাংলার আঁকা ছবি - Posts | Facebook">
            <a:extLst>
              <a:ext uri="{FF2B5EF4-FFF2-40B4-BE49-F238E27FC236}">
                <a16:creationId xmlns:a16="http://schemas.microsoft.com/office/drawing/2014/main" id="{205BCC6D-7A79-4547-98E5-EE6B71CE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60" y="552893"/>
            <a:ext cx="10802679" cy="59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18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গ্রাম বাংলার দৃশ্য দেখে আনেক সুন্দর ...">
            <a:extLst>
              <a:ext uri="{FF2B5EF4-FFF2-40B4-BE49-F238E27FC236}">
                <a16:creationId xmlns:a16="http://schemas.microsoft.com/office/drawing/2014/main" id="{8EFF9F0B-8701-47FE-9601-6A4777AB2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9" y="701749"/>
            <a:ext cx="10972800" cy="542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580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হেমন্ত | সঞ্জয় দেবনাথ :: BanglaNews24.com mobile">
            <a:extLst>
              <a:ext uri="{FF2B5EF4-FFF2-40B4-BE49-F238E27FC236}">
                <a16:creationId xmlns:a16="http://schemas.microsoft.com/office/drawing/2014/main" id="{B8BD9397-C2B4-4638-9D0E-051E334E7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26" y="510363"/>
            <a:ext cx="10164725" cy="59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04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বর্ষার ছড়া: কদম ফুলের গন্ধে">
            <a:extLst>
              <a:ext uri="{FF2B5EF4-FFF2-40B4-BE49-F238E27FC236}">
                <a16:creationId xmlns:a16="http://schemas.microsoft.com/office/drawing/2014/main" id="{CFE8726A-E34C-48F6-BE47-42DB4A3A7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0" y="1084521"/>
            <a:ext cx="9973339" cy="49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594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ster colour painting">
            <a:extLst>
              <a:ext uri="{FF2B5EF4-FFF2-40B4-BE49-F238E27FC236}">
                <a16:creationId xmlns:a16="http://schemas.microsoft.com/office/drawing/2014/main" id="{2D6ABA9A-52B0-4D5E-B35A-914CC6538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14" y="0"/>
            <a:ext cx="81232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89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63/260 পিসি শিশু অঙ্কন সেট ছাত্র জল রং ...">
            <a:extLst>
              <a:ext uri="{FF2B5EF4-FFF2-40B4-BE49-F238E27FC236}">
                <a16:creationId xmlns:a16="http://schemas.microsoft.com/office/drawing/2014/main" id="{61DA39C6-EC9D-42E9-96DD-2B1698F53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un komplett rajzkészlet gyerekeknek 3.990 Ft helyett 1.890 Ft-ért ...">
            <a:extLst>
              <a:ext uri="{FF2B5EF4-FFF2-40B4-BE49-F238E27FC236}">
                <a16:creationId xmlns:a16="http://schemas.microsoft.com/office/drawing/2014/main" id="{B9F85CD5-8DBE-4B4C-8988-7B4021211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7953"/>
            <a:ext cx="5714999" cy="50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0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oden house figurine and color pencils laid out by rainbow colors ...">
            <a:extLst>
              <a:ext uri="{FF2B5EF4-FFF2-40B4-BE49-F238E27FC236}">
                <a16:creationId xmlns:a16="http://schemas.microsoft.com/office/drawing/2014/main" id="{FAE933B6-F294-4EA3-8398-43F8DED84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3762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Thanks Handwritten Lettering Royalty Free Cliparts, Vectors, And ...">
            <a:extLst>
              <a:ext uri="{FF2B5EF4-FFF2-40B4-BE49-F238E27FC236}">
                <a16:creationId xmlns:a16="http://schemas.microsoft.com/office/drawing/2014/main" id="{FF27A526-2EF9-4E40-97CB-C31D530B6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t="25737" r="13204" b="27442"/>
          <a:stretch/>
        </p:blipFill>
        <p:spPr bwMode="auto">
          <a:xfrm>
            <a:off x="404036" y="446568"/>
            <a:ext cx="6485861" cy="3211032"/>
          </a:xfrm>
          <a:prstGeom prst="round2DiagRect">
            <a:avLst>
              <a:gd name="adj1" fmla="val 49780"/>
              <a:gd name="adj2" fmla="val 0"/>
            </a:avLst>
          </a:prstGeom>
          <a:solidFill>
            <a:srgbClr val="00B050"/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82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D wallpaper: white flowers on pink wooden pallet, background ...">
            <a:extLst>
              <a:ext uri="{FF2B5EF4-FFF2-40B4-BE49-F238E27FC236}">
                <a16:creationId xmlns:a16="http://schemas.microsoft.com/office/drawing/2014/main" id="{DE146F36-82A6-4AF2-87B3-01AA9020B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B57DFD-7D4B-4C72-BAAA-3207D5931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5" y="1575135"/>
            <a:ext cx="3417695" cy="26605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D90EE7-E88E-4FD9-86FC-FC6DC027F22B}"/>
              </a:ext>
            </a:extLst>
          </p:cNvPr>
          <p:cNvSpPr txBox="1"/>
          <p:nvPr/>
        </p:nvSpPr>
        <p:spPr>
          <a:xfrm>
            <a:off x="472684" y="4359535"/>
            <a:ext cx="3824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BE1DF2-8EB2-4AA2-B78E-7CAACFE26B33}"/>
              </a:ext>
            </a:extLst>
          </p:cNvPr>
          <p:cNvGrpSpPr/>
          <p:nvPr/>
        </p:nvGrpSpPr>
        <p:grpSpPr>
          <a:xfrm>
            <a:off x="-3" y="-34290"/>
            <a:ext cx="12192002" cy="6858000"/>
            <a:chOff x="-3" y="-34290"/>
            <a:chExt cx="12192002" cy="6858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C66877-3BFE-4422-A2B5-D44705D3D978}"/>
                </a:ext>
              </a:extLst>
            </p:cNvPr>
            <p:cNvGrpSpPr/>
            <p:nvPr/>
          </p:nvGrpSpPr>
          <p:grpSpPr>
            <a:xfrm>
              <a:off x="-3" y="-34290"/>
              <a:ext cx="12192002" cy="6858000"/>
              <a:chOff x="-13693998" y="5594"/>
              <a:chExt cx="7360921" cy="5120640"/>
            </a:xfrm>
            <a:solidFill>
              <a:schemeClr val="bg1">
                <a:lumMod val="95000"/>
              </a:schemeClr>
            </a:solidFill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BE57CF6-9323-46D3-AC8F-1BE98FA6E690}"/>
                  </a:ext>
                </a:extLst>
              </p:cNvPr>
              <p:cNvSpPr/>
              <p:nvPr/>
            </p:nvSpPr>
            <p:spPr>
              <a:xfrm>
                <a:off x="-13693997" y="5594"/>
                <a:ext cx="7360920" cy="51206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9BD8FE-3B96-4317-819B-1487D722A055}"/>
                  </a:ext>
                </a:extLst>
              </p:cNvPr>
              <p:cNvSpPr txBox="1"/>
              <p:nvPr/>
            </p:nvSpPr>
            <p:spPr>
              <a:xfrm>
                <a:off x="-13693998" y="1207298"/>
                <a:ext cx="4435068" cy="227508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দেবযানী ধর বর্ষা </a:t>
                </a:r>
              </a:p>
              <a:p>
                <a:pPr algn="ctr"/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শিক্ষক </a:t>
                </a:r>
              </a:p>
              <a:p>
                <a:pPr algn="ctr"/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শায়েস্তাগঞ্জ বালকা উচ্চ বিদ্যালয় </a:t>
                </a:r>
              </a:p>
              <a:p>
                <a:pPr algn="ctr"/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শায়েস্তাগঞ্জ, হবিগঞ্জ 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8194" name="Picture 2" descr="ছবি আঁকার জিনিসপত্তর | টুনস ম্যাগ ...">
              <a:extLst>
                <a:ext uri="{FF2B5EF4-FFF2-40B4-BE49-F238E27FC236}">
                  <a16:creationId xmlns:a16="http://schemas.microsoft.com/office/drawing/2014/main" id="{77E11169-621D-4C95-8770-681E122A7B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6562" y="68579"/>
              <a:ext cx="5325437" cy="6755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334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32982 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8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ow to draw trees in pencil is a question by many of the beginners ...">
            <a:extLst>
              <a:ext uri="{FF2B5EF4-FFF2-40B4-BE49-F238E27FC236}">
                <a16:creationId xmlns:a16="http://schemas.microsoft.com/office/drawing/2014/main" id="{64CF2DC5-F544-4663-AA61-55DE10508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57436" y="813137"/>
            <a:ext cx="4343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bn-BD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641937"/>
            <a:ext cx="12191999" cy="395014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পোস্টার রং ,অ্যাক্রেলিক রং ,জল রং সম্পর্কে জানতে পারবে।</a:t>
            </a:r>
          </a:p>
          <a:p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 বিভিন্ন রং এর ব্যবহারবিধি বর্ণনা করতে পারবে।।</a:t>
            </a:r>
          </a:p>
          <a:p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বিভিন্ন রং এর প্রয়োগ সম্পর্কে জানতে পারবে</a:t>
            </a:r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Oil pastel 1080P, 2K, 4K, 5K HD wallpapers free download ...">
            <a:extLst>
              <a:ext uri="{FF2B5EF4-FFF2-40B4-BE49-F238E27FC236}">
                <a16:creationId xmlns:a16="http://schemas.microsoft.com/office/drawing/2014/main" id="{365C7614-075B-4E2E-95A2-FE0660028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0" y="3737015"/>
            <a:ext cx="5584176" cy="300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ater color palette, brush, white, table, watercolor, porcelain ...">
            <a:extLst>
              <a:ext uri="{FF2B5EF4-FFF2-40B4-BE49-F238E27FC236}">
                <a16:creationId xmlns:a16="http://schemas.microsoft.com/office/drawing/2014/main" id="{90678E34-3B3B-4507-8F79-9DEF4120B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87" y="3616852"/>
            <a:ext cx="5584176" cy="300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lor Pencils On White Background. Back To School Stock Image ...">
            <a:extLst>
              <a:ext uri="{FF2B5EF4-FFF2-40B4-BE49-F238E27FC236}">
                <a16:creationId xmlns:a16="http://schemas.microsoft.com/office/drawing/2014/main" id="{07F71B82-8F56-43BC-A6E5-ABCA94E96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4"/>
          <a:stretch/>
        </p:blipFill>
        <p:spPr bwMode="auto">
          <a:xfrm>
            <a:off x="444886" y="3675496"/>
            <a:ext cx="5517239" cy="300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F5104C2-EC49-4086-A4C3-C40BB26C2B0C}"/>
              </a:ext>
            </a:extLst>
          </p:cNvPr>
          <p:cNvGrpSpPr/>
          <p:nvPr/>
        </p:nvGrpSpPr>
        <p:grpSpPr>
          <a:xfrm>
            <a:off x="205740" y="1785731"/>
            <a:ext cx="7039543" cy="4952107"/>
            <a:chOff x="147163" y="2365866"/>
            <a:chExt cx="6473952" cy="456438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D2FCBDE-E063-477B-8A92-738949269213}"/>
                </a:ext>
              </a:extLst>
            </p:cNvPr>
            <p:cNvSpPr/>
            <p:nvPr/>
          </p:nvSpPr>
          <p:spPr>
            <a:xfrm>
              <a:off x="147163" y="3663063"/>
              <a:ext cx="6473952" cy="32671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07AE87C3-D8C7-4C50-9266-0C3BFC514CF3}"/>
                </a:ext>
              </a:extLst>
            </p:cNvPr>
            <p:cNvSpPr/>
            <p:nvPr/>
          </p:nvSpPr>
          <p:spPr>
            <a:xfrm rot="18727556">
              <a:off x="1854510" y="2229038"/>
              <a:ext cx="2619257" cy="2892913"/>
            </a:xfrm>
            <a:prstGeom prst="rt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4" descr="রং তুলি - Home | Facebook">
            <a:extLst>
              <a:ext uri="{FF2B5EF4-FFF2-40B4-BE49-F238E27FC236}">
                <a16:creationId xmlns:a16="http://schemas.microsoft.com/office/drawing/2014/main" id="{4AB35CC9-0AEE-4594-BC76-C7D715C2F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46283" y="2492120"/>
            <a:ext cx="3544720" cy="49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5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00495 -0.51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-0.51343 L -4.16667E-7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1041 -0.5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50023 L 0.00547 0.013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2.59259E-6 L 0.02682 -0.526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-2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8 -0.52245 L -0.00547 -0.013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ducation and back to school concept. school supplies for drawing ...">
            <a:extLst>
              <a:ext uri="{FF2B5EF4-FFF2-40B4-BE49-F238E27FC236}">
                <a16:creationId xmlns:a16="http://schemas.microsoft.com/office/drawing/2014/main" id="{7999452B-E3DB-4A89-9178-D415F1346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295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C2F1FC-8DE8-4133-B705-F816A0CF55DE}"/>
              </a:ext>
            </a:extLst>
          </p:cNvPr>
          <p:cNvSpPr txBox="1"/>
          <p:nvPr/>
        </p:nvSpPr>
        <p:spPr>
          <a:xfrm>
            <a:off x="4969566" y="1876936"/>
            <a:ext cx="2650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76741-1816-471A-9F95-E268691284C7}"/>
              </a:ext>
            </a:extLst>
          </p:cNvPr>
          <p:cNvSpPr txBox="1"/>
          <p:nvPr/>
        </p:nvSpPr>
        <p:spPr>
          <a:xfrm>
            <a:off x="10194973" y="2844224"/>
            <a:ext cx="336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E5E71-0ECE-4C43-9E48-CCD958531368}"/>
              </a:ext>
            </a:extLst>
          </p:cNvPr>
          <p:cNvSpPr/>
          <p:nvPr/>
        </p:nvSpPr>
        <p:spPr>
          <a:xfrm>
            <a:off x="10295223" y="2467784"/>
            <a:ext cx="3277887" cy="1337654"/>
          </a:xfrm>
          <a:prstGeom prst="rect">
            <a:avLst/>
          </a:prstGeom>
          <a:solidFill>
            <a:srgbClr val="FEE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29909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KURA POSTER COLORS Water Color Paint Set 12 Colors 30ml Japan ...">
            <a:extLst>
              <a:ext uri="{FF2B5EF4-FFF2-40B4-BE49-F238E27FC236}">
                <a16:creationId xmlns:a16="http://schemas.microsoft.com/office/drawing/2014/main" id="{0C7D1EE5-E8B0-418E-971C-ABE16ABEC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9" y="441482"/>
            <a:ext cx="6537634" cy="474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mlin Student Poster Colours - 10ml Each (6 Shades) (Pack of 2 ...">
            <a:extLst>
              <a:ext uri="{FF2B5EF4-FFF2-40B4-BE49-F238E27FC236}">
                <a16:creationId xmlns:a16="http://schemas.microsoft.com/office/drawing/2014/main" id="{38A88926-BC00-4248-B553-94658A9D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65" y="149902"/>
            <a:ext cx="4791740" cy="56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E1F920-F364-425D-B329-A62708354DB1}"/>
              </a:ext>
            </a:extLst>
          </p:cNvPr>
          <p:cNvSpPr txBox="1"/>
          <p:nvPr/>
        </p:nvSpPr>
        <p:spPr>
          <a:xfrm>
            <a:off x="3987383" y="5460194"/>
            <a:ext cx="2923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পোস্টার রং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4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eiLiang Watercolor Paint Set, 36 Vivid Colors in Pocket Box with ...">
            <a:extLst>
              <a:ext uri="{FF2B5EF4-FFF2-40B4-BE49-F238E27FC236}">
                <a16:creationId xmlns:a16="http://schemas.microsoft.com/office/drawing/2014/main" id="{AFAC9368-74DE-4B1B-8E78-157860CBD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67" y="-21264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ennelier La Petite Aquarelle Travel Box Watercolor Set | BLICK ...">
            <a:extLst>
              <a:ext uri="{FF2B5EF4-FFF2-40B4-BE49-F238E27FC236}">
                <a16:creationId xmlns:a16="http://schemas.microsoft.com/office/drawing/2014/main" id="{2DA4676A-F512-43B5-8CE5-A48947287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940" y="-21264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770E9B-54C8-449A-B623-5B8BF28CA8CA}"/>
              </a:ext>
            </a:extLst>
          </p:cNvPr>
          <p:cNvSpPr txBox="1"/>
          <p:nvPr/>
        </p:nvSpPr>
        <p:spPr>
          <a:xfrm>
            <a:off x="5969893" y="5096656"/>
            <a:ext cx="1708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জল রং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6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তেলরঙ | Mrinal &amp; Udvas">
            <a:extLst>
              <a:ext uri="{FF2B5EF4-FFF2-40B4-BE49-F238E27FC236}">
                <a16:creationId xmlns:a16="http://schemas.microsoft.com/office/drawing/2014/main" id="{5032DDF3-D3BB-4F99-806D-74CA8AAB8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3" y="543922"/>
            <a:ext cx="6415088" cy="430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চীন জল রং কল 40 প্রস্তুতকারক ...">
            <a:extLst>
              <a:ext uri="{FF2B5EF4-FFF2-40B4-BE49-F238E27FC236}">
                <a16:creationId xmlns:a16="http://schemas.microsoft.com/office/drawing/2014/main" id="{9B31F95B-BD19-4A8D-A7DE-FE1876B64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042" y="543920"/>
            <a:ext cx="4429125" cy="430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F24381-F1B0-4022-A9BC-1CDA18ABC5C8}"/>
              </a:ext>
            </a:extLst>
          </p:cNvPr>
          <p:cNvSpPr txBox="1"/>
          <p:nvPr/>
        </p:nvSpPr>
        <p:spPr>
          <a:xfrm>
            <a:off x="2296282" y="5201586"/>
            <a:ext cx="27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অ্যাক্রেলিক রং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EE61E-C47C-47B8-8CE5-A9B5019D8983}"/>
              </a:ext>
            </a:extLst>
          </p:cNvPr>
          <p:cNvSpPr txBox="1"/>
          <p:nvPr/>
        </p:nvSpPr>
        <p:spPr>
          <a:xfrm>
            <a:off x="7630242" y="5140031"/>
            <a:ext cx="3758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চায়নিজ জল রং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হেমন্ত তোমায় ভালবাসি">
            <a:extLst>
              <a:ext uri="{FF2B5EF4-FFF2-40B4-BE49-F238E27FC236}">
                <a16:creationId xmlns:a16="http://schemas.microsoft.com/office/drawing/2014/main" id="{149C12AE-490B-4044-83E9-B2530195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8" y="829340"/>
            <a:ext cx="10738884" cy="518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351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72</Words>
  <Application>Microsoft Office PowerPoint</Application>
  <PresentationFormat>Widescreen</PresentationFormat>
  <Paragraphs>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25</cp:revision>
  <dcterms:created xsi:type="dcterms:W3CDTF">2020-04-04T15:14:22Z</dcterms:created>
  <dcterms:modified xsi:type="dcterms:W3CDTF">2020-04-05T11:25:27Z</dcterms:modified>
</cp:coreProperties>
</file>